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78"/>
  </p:sldMasterIdLst>
  <p:notesMasterIdLst>
    <p:notesMasterId r:id="rId91"/>
  </p:notesMasterIdLst>
  <p:sldIdLst>
    <p:sldId id="258" r:id="rId79"/>
    <p:sldId id="259" r:id="rId80"/>
    <p:sldId id="260" r:id="rId81"/>
    <p:sldId id="257" r:id="rId82"/>
    <p:sldId id="264" r:id="rId83"/>
    <p:sldId id="262" r:id="rId84"/>
    <p:sldId id="266" r:id="rId85"/>
    <p:sldId id="267" r:id="rId86"/>
    <p:sldId id="256" r:id="rId87"/>
    <p:sldId id="263" r:id="rId88"/>
    <p:sldId id="265" r:id="rId89"/>
    <p:sldId id="261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6.xml"/><Relationship Id="rId89" Type="http://schemas.openxmlformats.org/officeDocument/2006/relationships/slide" Target="slides/slide1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" Target="slides/slide1.xml"/><Relationship Id="rId5" Type="http://schemas.openxmlformats.org/officeDocument/2006/relationships/customXml" Target="../customXml/item5.xml"/><Relationship Id="rId90" Type="http://schemas.openxmlformats.org/officeDocument/2006/relationships/slide" Target="slides/slide12.xml"/><Relationship Id="rId95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2.xml"/><Relationship Id="rId85" Type="http://schemas.openxmlformats.org/officeDocument/2006/relationships/slide" Target="slides/slide7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5.xml"/><Relationship Id="rId88" Type="http://schemas.openxmlformats.org/officeDocument/2006/relationships/slide" Target="slides/slide10.xml"/><Relationship Id="rId9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Master" Target="slideMasters/slideMaster1.xml"/><Relationship Id="rId81" Type="http://schemas.openxmlformats.org/officeDocument/2006/relationships/slide" Target="slides/slide3.xml"/><Relationship Id="rId86" Type="http://schemas.openxmlformats.org/officeDocument/2006/relationships/slide" Target="slides/slide8.xml"/><Relationship Id="rId9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9.xml"/><Relationship Id="rId61" Type="http://schemas.openxmlformats.org/officeDocument/2006/relationships/customXml" Target="../customXml/item61.xml"/><Relationship Id="rId82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AB0E-A200-4601-9007-CE7FFA4F9A88}" type="doc">
      <dgm:prSet loTypeId="urn:microsoft.com/office/officeart/2005/8/layout/target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D99ED-C653-47E2-A29A-355C905A861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alpha val="15000"/>
          </a:schemeClr>
        </a:solidFill>
        <a:ln>
          <a:solidFill>
            <a:schemeClr val="tx1"/>
          </a:solidFill>
          <a:prstDash val="solid"/>
        </a:ln>
      </dgm:spPr>
      <dgm:t>
        <a:bodyPr/>
        <a:lstStyle/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r"/>
          <a:r>
            <a:rPr lang="en-US" sz="2000" dirty="0"/>
            <a:t>IoT2040</a:t>
          </a:r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1200" dirty="0"/>
        </a:p>
      </dgm:t>
    </dgm:pt>
    <dgm:pt modelId="{A687E4EC-8E12-40FD-A4D1-A492334D61A9}" type="sibTrans" cxnId="{7A8BFBC0-C882-45DC-B97C-0FF1465881DC}">
      <dgm:prSet/>
      <dgm:spPr/>
      <dgm:t>
        <a:bodyPr/>
        <a:lstStyle/>
        <a:p>
          <a:endParaRPr lang="en-US"/>
        </a:p>
      </dgm:t>
    </dgm:pt>
    <dgm:pt modelId="{E8579AFC-A672-40A1-90EA-18330E6212D1}" type="parTrans" cxnId="{7A8BFBC0-C882-45DC-B97C-0FF1465881DC}">
      <dgm:prSet/>
      <dgm:spPr/>
      <dgm:t>
        <a:bodyPr/>
        <a:lstStyle/>
        <a:p>
          <a:endParaRPr lang="en-US"/>
        </a:p>
      </dgm:t>
    </dgm:pt>
    <dgm:pt modelId="{20C81806-BE59-4469-A437-4DB3D6622609}" type="pres">
      <dgm:prSet presAssocID="{D786AB0E-A200-4601-9007-CE7FFA4F9A8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194801-22A7-48C6-8578-4DEFA3BB53B3}" type="pres">
      <dgm:prSet presAssocID="{D786AB0E-A200-4601-9007-CE7FFA4F9A88}" presName="outerBox" presStyleCnt="0"/>
      <dgm:spPr/>
    </dgm:pt>
    <dgm:pt modelId="{E7D4D15D-E4F6-49DD-A861-BA15F2D661A9}" type="pres">
      <dgm:prSet presAssocID="{D786AB0E-A200-4601-9007-CE7FFA4F9A88}" presName="outerBoxParent" presStyleLbl="node1" presStyleIdx="0" presStyleCnt="1" custLinFactNeighborX="403"/>
      <dgm:spPr/>
    </dgm:pt>
    <dgm:pt modelId="{7F67366A-1506-4672-91F9-6B239FB31F9E}" type="pres">
      <dgm:prSet presAssocID="{D786AB0E-A200-4601-9007-CE7FFA4F9A88}" presName="outerBoxChildren" presStyleCnt="0"/>
      <dgm:spPr/>
    </dgm:pt>
  </dgm:ptLst>
  <dgm:cxnLst>
    <dgm:cxn modelId="{4561E515-8A07-4173-A718-416A7C84AC9C}" type="presOf" srcId="{D786AB0E-A200-4601-9007-CE7FFA4F9A88}" destId="{20C81806-BE59-4469-A437-4DB3D6622609}" srcOrd="0" destOrd="0" presId="urn:microsoft.com/office/officeart/2005/8/layout/target2"/>
    <dgm:cxn modelId="{252172A0-619F-4DAA-85C0-912EA9E04965}" type="presOf" srcId="{844D99ED-C653-47E2-A29A-355C905A8613}" destId="{E7D4D15D-E4F6-49DD-A861-BA15F2D661A9}" srcOrd="0" destOrd="0" presId="urn:microsoft.com/office/officeart/2005/8/layout/target2"/>
    <dgm:cxn modelId="{7A8BFBC0-C882-45DC-B97C-0FF1465881DC}" srcId="{D786AB0E-A200-4601-9007-CE7FFA4F9A88}" destId="{844D99ED-C653-47E2-A29A-355C905A8613}" srcOrd="0" destOrd="0" parTransId="{E8579AFC-A672-40A1-90EA-18330E6212D1}" sibTransId="{A687E4EC-8E12-40FD-A4D1-A492334D61A9}"/>
    <dgm:cxn modelId="{79969CF7-27BD-48E3-91F9-28A147727B8E}" type="presParOf" srcId="{20C81806-BE59-4469-A437-4DB3D6622609}" destId="{07194801-22A7-48C6-8578-4DEFA3BB53B3}" srcOrd="0" destOrd="0" presId="urn:microsoft.com/office/officeart/2005/8/layout/target2"/>
    <dgm:cxn modelId="{99E43EDF-950D-4056-A778-E0EF16F015AE}" type="presParOf" srcId="{07194801-22A7-48C6-8578-4DEFA3BB53B3}" destId="{E7D4D15D-E4F6-49DD-A861-BA15F2D661A9}" srcOrd="0" destOrd="0" presId="urn:microsoft.com/office/officeart/2005/8/layout/target2"/>
    <dgm:cxn modelId="{0FECE40E-7FE1-483B-9116-3FED816FAE54}" type="presParOf" srcId="{07194801-22A7-48C6-8578-4DEFA3BB53B3}" destId="{7F67366A-1506-4672-91F9-6B239FB31F9E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D15D-E4F6-49DD-A861-BA15F2D661A9}">
      <dsp:nvSpPr>
        <dsp:cNvPr id="0" name=""/>
        <dsp:cNvSpPr/>
      </dsp:nvSpPr>
      <dsp:spPr>
        <a:xfrm>
          <a:off x="0" y="0"/>
          <a:ext cx="11348325" cy="3273799"/>
        </a:xfrm>
        <a:prstGeom prst="roundRect">
          <a:avLst>
            <a:gd name="adj" fmla="val 8500"/>
          </a:avLst>
        </a:prstGeom>
        <a:solidFill>
          <a:schemeClr val="accent1">
            <a:alpha val="1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202111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IoT2040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81503" y="81503"/>
        <a:ext cx="11185319" cy="3110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1241C-6085-4638-BD89-60EB8A1FA188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C350A-1254-45C4-A6FF-86276D19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0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350A-1254-45C4-A6FF-86276D19B0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0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350A-1254-45C4-A6FF-86276D19B0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7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94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61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8BBC-E598-49D6-99D5-06E0C8EDD89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customXml" Target="../../customXml/item33.xml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34.xml"/><Relationship Id="rId12" Type="http://schemas.openxmlformats.org/officeDocument/2006/relationships/customXml" Target="../../customXml/item59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20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69.xml"/><Relationship Id="rId11" Type="http://schemas.openxmlformats.org/officeDocument/2006/relationships/customXml" Target="../../customXml/item74.xml"/><Relationship Id="rId5" Type="http://schemas.openxmlformats.org/officeDocument/2006/relationships/customXml" Target="../../customXml/item49.xml"/><Relationship Id="rId15" Type="http://schemas.openxmlformats.org/officeDocument/2006/relationships/customXml" Target="../../customXml/item58.xml"/><Relationship Id="rId10" Type="http://schemas.openxmlformats.org/officeDocument/2006/relationships/customXml" Target="../../customXml/item50.xml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62.xml"/><Relationship Id="rId7" Type="http://schemas.openxmlformats.org/officeDocument/2006/relationships/customXml" Target="../../customXml/item36.xml"/><Relationship Id="rId12" Type="http://schemas.openxmlformats.org/officeDocument/2006/relationships/customXml" Target="../../customXml/item30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11.xml"/><Relationship Id="rId11" Type="http://schemas.openxmlformats.org/officeDocument/2006/relationships/customXml" Target="../../customXml/item68.xml"/><Relationship Id="rId5" Type="http://schemas.openxmlformats.org/officeDocument/2006/relationships/customXml" Target="../../customXml/item51.xml"/><Relationship Id="rId10" Type="http://schemas.openxmlformats.org/officeDocument/2006/relationships/customXml" Target="../../customXml/item4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60.xml"/><Relationship Id="rId1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amur.net/en/focus-topics/namur-open-architectu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13" Type="http://schemas.openxmlformats.org/officeDocument/2006/relationships/customXml" Target="../../customXml/item7.xml"/><Relationship Id="rId18" Type="http://schemas.openxmlformats.org/officeDocument/2006/relationships/customXml" Target="../../customXml/item27.xml"/><Relationship Id="rId26" Type="http://schemas.openxmlformats.org/officeDocument/2006/relationships/customXml" Target="../../customXml/item16.xml"/><Relationship Id="rId3" Type="http://schemas.openxmlformats.org/officeDocument/2006/relationships/customXml" Target="../../customXml/item13.xml"/><Relationship Id="rId21" Type="http://schemas.openxmlformats.org/officeDocument/2006/relationships/customXml" Target="../../customXml/item32.xml"/><Relationship Id="rId7" Type="http://schemas.openxmlformats.org/officeDocument/2006/relationships/customXml" Target="../../customXml/item76.xml"/><Relationship Id="rId12" Type="http://schemas.openxmlformats.org/officeDocument/2006/relationships/customXml" Target="../../customXml/item46.xml"/><Relationship Id="rId17" Type="http://schemas.openxmlformats.org/officeDocument/2006/relationships/customXml" Target="../../customXml/item8.xml"/><Relationship Id="rId25" Type="http://schemas.openxmlformats.org/officeDocument/2006/relationships/customXml" Target="../../customXml/item28.xml"/><Relationship Id="rId2" Type="http://schemas.openxmlformats.org/officeDocument/2006/relationships/customXml" Target="../../customXml/item77.xml"/><Relationship Id="rId16" Type="http://schemas.openxmlformats.org/officeDocument/2006/relationships/customXml" Target="../../customXml/item42.xml"/><Relationship Id="rId20" Type="http://schemas.openxmlformats.org/officeDocument/2006/relationships/customXml" Target="../../customXml/item66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25.xml"/><Relationship Id="rId11" Type="http://schemas.openxmlformats.org/officeDocument/2006/relationships/customXml" Target="../../customXml/item72.xml"/><Relationship Id="rId24" Type="http://schemas.openxmlformats.org/officeDocument/2006/relationships/customXml" Target="../../customXml/item47.xml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15.xml"/><Relationship Id="rId28" Type="http://schemas.openxmlformats.org/officeDocument/2006/relationships/customXml" Target="../../customXml/item73.xml"/><Relationship Id="rId10" Type="http://schemas.openxmlformats.org/officeDocument/2006/relationships/customXml" Target="../../customXml/item64.xml"/><Relationship Id="rId19" Type="http://schemas.openxmlformats.org/officeDocument/2006/relationships/customXml" Target="../../customXml/item56.xml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41.xml"/><Relationship Id="rId14" Type="http://schemas.openxmlformats.org/officeDocument/2006/relationships/customXml" Target="../../customXml/item26.xml"/><Relationship Id="rId22" Type="http://schemas.openxmlformats.org/officeDocument/2006/relationships/customXml" Target="../../customXml/item1.xml"/><Relationship Id="rId27" Type="http://schemas.openxmlformats.org/officeDocument/2006/relationships/customXml" Target="../../customXml/item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CEDAFD-783E-49C5-AFEB-AED4ABF5D94B}"/>
              </a:ext>
            </a:extLst>
          </p:cNvPr>
          <p:cNvSpPr/>
          <p:nvPr/>
        </p:nvSpPr>
        <p:spPr>
          <a:xfrm>
            <a:off x="5186670" y="438517"/>
            <a:ext cx="1501154" cy="110095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AD52DB-0997-4B7F-A9B9-06463BA1CEB2}"/>
              </a:ext>
            </a:extLst>
          </p:cNvPr>
          <p:cNvSpPr/>
          <p:nvPr/>
        </p:nvSpPr>
        <p:spPr>
          <a:xfrm>
            <a:off x="2659557" y="2311206"/>
            <a:ext cx="1755205" cy="1363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1647C2-8EF2-4F20-8E97-3B2725CE4523}"/>
              </a:ext>
            </a:extLst>
          </p:cNvPr>
          <p:cNvSpPr/>
          <p:nvPr/>
        </p:nvSpPr>
        <p:spPr>
          <a:xfrm>
            <a:off x="7103364" y="2311206"/>
            <a:ext cx="1755205" cy="1363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27C6B3E-EBA6-457A-B2CC-A0363B074853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5400000" flipH="1" flipV="1">
            <a:off x="3700810" y="825346"/>
            <a:ext cx="1322210" cy="164951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ED81409-3E09-41BD-AAD0-E12C37C60D6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687824" y="988996"/>
            <a:ext cx="1293143" cy="132221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92C0C41-DA79-4D01-8CBA-6DE8E7627AAF}"/>
              </a:ext>
            </a:extLst>
          </p:cNvPr>
          <p:cNvSpPr/>
          <p:nvPr/>
        </p:nvSpPr>
        <p:spPr>
          <a:xfrm>
            <a:off x="3963492" y="4382900"/>
            <a:ext cx="4017474" cy="122721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B907B3-AADA-41B1-B552-4F9B5DC04127}"/>
              </a:ext>
            </a:extLst>
          </p:cNvPr>
          <p:cNvCxnSpPr>
            <a:stCxn id="9" idx="1"/>
            <a:endCxn id="5" idx="2"/>
          </p:cNvCxnSpPr>
          <p:nvPr/>
        </p:nvCxnSpPr>
        <p:spPr>
          <a:xfrm flipH="1" flipV="1">
            <a:off x="3537160" y="3674296"/>
            <a:ext cx="1014677" cy="88832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3A90E-6E18-41E7-93A7-1369022E9846}"/>
              </a:ext>
            </a:extLst>
          </p:cNvPr>
          <p:cNvCxnSpPr>
            <a:cxnSpLocks/>
            <a:stCxn id="6" idx="2"/>
            <a:endCxn id="9" idx="7"/>
          </p:cNvCxnSpPr>
          <p:nvPr/>
        </p:nvCxnSpPr>
        <p:spPr>
          <a:xfrm flipH="1">
            <a:off x="7392621" y="3674296"/>
            <a:ext cx="588346" cy="88832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3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37E3C7-B9BB-4F83-96B4-819DC8CC9D2C}"/>
              </a:ext>
            </a:extLst>
          </p:cNvPr>
          <p:cNvGrpSpPr/>
          <p:nvPr/>
        </p:nvGrpSpPr>
        <p:grpSpPr>
          <a:xfrm>
            <a:off x="302531" y="3060973"/>
            <a:ext cx="11413268" cy="1810441"/>
            <a:chOff x="301028" y="1632256"/>
            <a:chExt cx="1479540" cy="8789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B7FCAE-2AFB-4D1C-B0B0-71D838C86D04}"/>
                </a:ext>
              </a:extLst>
            </p:cNvPr>
            <p:cNvSpPr/>
            <p:nvPr/>
          </p:nvSpPr>
          <p:spPr bwMode="auto">
            <a:xfrm>
              <a:off x="301028" y="1632256"/>
              <a:ext cx="1479540" cy="87898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Backend Services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666509-6FD6-4049-916D-7942622715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28" y="1772531"/>
              <a:ext cx="1479540" cy="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EABFA1A-6E39-478A-BBB4-434AD9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9" y="161913"/>
            <a:ext cx="12198350" cy="932446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App Interaction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8082339-3FA0-491A-B53B-0017EE0BD399}"/>
              </a:ext>
            </a:extLst>
          </p:cNvPr>
          <p:cNvSpPr/>
          <p:nvPr/>
        </p:nvSpPr>
        <p:spPr bwMode="auto">
          <a:xfrm>
            <a:off x="2505632" y="5146118"/>
            <a:ext cx="1011220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05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Decode Tables (HART)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C80961B9-970F-4937-B158-DFD5F596AFCE}"/>
              </a:ext>
            </a:extLst>
          </p:cNvPr>
          <p:cNvSpPr/>
          <p:nvPr/>
        </p:nvSpPr>
        <p:spPr bwMode="auto">
          <a:xfrm>
            <a:off x="6384413" y="5157828"/>
            <a:ext cx="1011220" cy="906886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05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Configuration Tables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B7262E8-8C31-47F9-8889-DEAB976ADC9F}"/>
              </a:ext>
            </a:extLst>
          </p:cNvPr>
          <p:cNvSpPr/>
          <p:nvPr/>
        </p:nvSpPr>
        <p:spPr bwMode="auto">
          <a:xfrm>
            <a:off x="1081875" y="5167627"/>
            <a:ext cx="1011220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05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User Management 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CC604B-BB02-4EA4-9273-44DD3B7659BF}"/>
              </a:ext>
            </a:extLst>
          </p:cNvPr>
          <p:cNvCxnSpPr>
            <a:cxnSpLocks/>
            <a:stCxn id="32" idx="2"/>
            <a:endCxn id="10" idx="1"/>
          </p:cNvCxnSpPr>
          <p:nvPr/>
        </p:nvCxnSpPr>
        <p:spPr bwMode="auto">
          <a:xfrm>
            <a:off x="1583101" y="4567744"/>
            <a:ext cx="4384" cy="599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44EE1-A369-4C43-B613-F02E1A209322}"/>
              </a:ext>
            </a:extLst>
          </p:cNvPr>
          <p:cNvCxnSpPr>
            <a:cxnSpLocks/>
            <a:stCxn id="9" idx="1"/>
            <a:endCxn id="22" idx="2"/>
          </p:cNvCxnSpPr>
          <p:nvPr/>
        </p:nvCxnSpPr>
        <p:spPr bwMode="auto">
          <a:xfrm flipV="1">
            <a:off x="6890023" y="4591613"/>
            <a:ext cx="7391" cy="566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32BC2-7282-4A3A-A67B-8C1DA1DE4A7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2117" y="287040"/>
            <a:ext cx="702078" cy="10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5000F3-8F26-41B8-A39C-D5F3282AE640}"/>
              </a:ext>
            </a:extLst>
          </p:cNvPr>
          <p:cNvSpPr txBox="1"/>
          <p:nvPr/>
        </p:nvSpPr>
        <p:spPr>
          <a:xfrm>
            <a:off x="5550310" y="137196"/>
            <a:ext cx="1209369" cy="694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 connections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365854-01D2-4F07-8F74-31DF22282A72}"/>
              </a:ext>
            </a:extLst>
          </p:cNvPr>
          <p:cNvCxnSpPr>
            <a:cxnSpLocks/>
          </p:cNvCxnSpPr>
          <p:nvPr/>
        </p:nvCxnSpPr>
        <p:spPr bwMode="auto">
          <a:xfrm>
            <a:off x="4756410" y="562085"/>
            <a:ext cx="629975" cy="46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519FB-9659-4F46-A969-A2D17EA17D1C}"/>
              </a:ext>
            </a:extLst>
          </p:cNvPr>
          <p:cNvGrpSpPr/>
          <p:nvPr/>
        </p:nvGrpSpPr>
        <p:grpSpPr>
          <a:xfrm>
            <a:off x="5970466" y="3575335"/>
            <a:ext cx="1853895" cy="1016278"/>
            <a:chOff x="3917802" y="1371280"/>
            <a:chExt cx="2257767" cy="10190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DD28AA-5A05-4C8C-9F5C-F0BD2E8B15A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917802" y="1371280"/>
              <a:ext cx="2257767" cy="1019027"/>
              <a:chOff x="3918498" y="1514736"/>
              <a:chExt cx="2257767" cy="87743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92FDDB-3174-4768-93BC-669489AC3F30}"/>
                  </a:ext>
                </a:extLst>
              </p:cNvPr>
              <p:cNvSpPr/>
              <p:nvPr/>
            </p:nvSpPr>
            <p:spPr bwMode="auto">
              <a:xfrm>
                <a:off x="3918498" y="1514736"/>
                <a:ext cx="2257767" cy="877432"/>
              </a:xfrm>
              <a:prstGeom prst="rect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108000" tIns="54000" rIns="108000" bIns="54000" numCol="1" spcCol="72000" rtlCol="0" anchor="t">
                <a:noAutofit/>
              </a:bodyPr>
              <a:lstStyle/>
              <a:p>
                <a:r>
                  <a:rPr lang="en-US" sz="1050" b="1" dirty="0"/>
                  <a:t>ConfigServices</a:t>
                </a:r>
              </a:p>
              <a:p>
                <a:endParaRPr lang="en-US" sz="1050" dirty="0"/>
              </a:p>
              <a:p>
                <a:r>
                  <a:rPr lang="en-US" sz="1050" dirty="0"/>
                  <a:t>Port : xxxx</a:t>
                </a:r>
              </a:p>
              <a:p>
                <a:r>
                  <a:rPr lang="en-US" sz="1050" dirty="0"/>
                  <a:t>NodeJS Program</a:t>
                </a:r>
              </a:p>
              <a:p>
                <a:endParaRPr lang="en-US" sz="105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B57150F-4453-4B73-A0C9-5E8D8C72EC8E}"/>
                  </a:ext>
                </a:extLst>
              </p:cNvPr>
              <p:cNvCxnSpPr/>
              <p:nvPr/>
            </p:nvCxnSpPr>
            <p:spPr bwMode="auto">
              <a:xfrm>
                <a:off x="3918498" y="1736812"/>
                <a:ext cx="2257767" cy="0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D9EA43-7E24-48AF-BEDD-01D1A1421CB5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804014" y="1417159"/>
              <a:ext cx="263695" cy="165613"/>
              <a:chOff x="2675857" y="827889"/>
              <a:chExt cx="651010" cy="4921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7D0B48-8001-4AA9-B3FE-24AFDC17F51A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07B031-21E0-4669-9EEC-BDA92CBE1701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9804C2-81C1-480E-9667-3224FF01DAE5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292051-3DCD-4F80-A2AD-54B7C94F24C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921425" y="3565601"/>
            <a:ext cx="1433157" cy="997187"/>
            <a:chOff x="370900" y="1633830"/>
            <a:chExt cx="1479540" cy="878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3751A8-2A0E-4D02-A9C8-28644AACF10C}"/>
                </a:ext>
              </a:extLst>
            </p:cNvPr>
            <p:cNvSpPr/>
            <p:nvPr/>
          </p:nvSpPr>
          <p:spPr bwMode="auto">
            <a:xfrm>
              <a:off x="370900" y="1633830"/>
              <a:ext cx="1479540" cy="878986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HealthMonitor</a:t>
              </a:r>
            </a:p>
            <a:p>
              <a:endParaRPr lang="en-US" sz="1050" dirty="0"/>
            </a:p>
            <a:p>
              <a:r>
                <a:rPr lang="en-US" sz="1050" dirty="0"/>
                <a:t>Port : xxxx</a:t>
              </a:r>
            </a:p>
            <a:p>
              <a:r>
                <a:rPr lang="en-US" sz="1050" dirty="0"/>
                <a:t>NodeJS Program</a:t>
              </a:r>
            </a:p>
            <a:p>
              <a:r>
                <a:rPr lang="en-US" sz="1050" dirty="0"/>
                <a:t>/ Consul Program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A1FF7E-7586-4FE9-8BBA-1A7F3CA589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900" y="1862603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1C2AFD-614D-4DD4-BC00-5DEF550A81A4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1432992" y="1679154"/>
              <a:ext cx="278164" cy="153057"/>
              <a:chOff x="2675857" y="827889"/>
              <a:chExt cx="651010" cy="4921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224A60B-CC68-4DD0-817E-E8BC1051C9BE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8CBA38-D598-4A95-BB89-94AEEBFA7B86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1DCE83F-ABF0-42DA-98F3-D82FEE58C092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1648E4-F68F-490B-9068-1F52629A1264}"/>
              </a:ext>
            </a:extLst>
          </p:cNvPr>
          <p:cNvGrpSpPr/>
          <p:nvPr/>
        </p:nvGrpSpPr>
        <p:grpSpPr>
          <a:xfrm>
            <a:off x="843331" y="3565601"/>
            <a:ext cx="1479540" cy="1002143"/>
            <a:chOff x="3614462" y="3731325"/>
            <a:chExt cx="1479540" cy="10021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85DB0A-CEC8-4273-8C3B-6E20F63F9308}"/>
                </a:ext>
              </a:extLst>
            </p:cNvPr>
            <p:cNvSpPr/>
            <p:nvPr/>
          </p:nvSpPr>
          <p:spPr bwMode="auto">
            <a:xfrm>
              <a:off x="3614462" y="3731325"/>
              <a:ext cx="1479540" cy="100214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AuthServices </a:t>
              </a:r>
            </a:p>
            <a:p>
              <a:r>
                <a:rPr lang="en-US" sz="1050" dirty="0"/>
                <a:t>(User Management)</a:t>
              </a:r>
            </a:p>
            <a:p>
              <a:r>
                <a:rPr lang="en-US" sz="1050" dirty="0"/>
                <a:t>Port : xxxx</a:t>
              </a:r>
            </a:p>
            <a:p>
              <a:r>
                <a:rPr lang="en-US" sz="1050" dirty="0"/>
                <a:t>NodeJS Program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F926C4-C6A3-45ED-A733-FD2A754801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14899" y="3955971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F22137-C315-4471-A776-947A7910917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4731023" y="3753036"/>
              <a:ext cx="278163" cy="168639"/>
              <a:chOff x="2675857" y="827890"/>
              <a:chExt cx="651007" cy="49214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759717-F03B-48A7-BCB6-0518B89576D3}"/>
                  </a:ext>
                </a:extLst>
              </p:cNvPr>
              <p:cNvSpPr/>
              <p:nvPr/>
            </p:nvSpPr>
            <p:spPr bwMode="auto">
              <a:xfrm>
                <a:off x="2822807" y="827890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36D0E4-A14E-47DA-845B-F352A80D37B0}"/>
                  </a:ext>
                </a:extLst>
              </p:cNvPr>
              <p:cNvSpPr/>
              <p:nvPr/>
            </p:nvSpPr>
            <p:spPr bwMode="auto">
              <a:xfrm>
                <a:off x="2678794" y="938929"/>
                <a:ext cx="275226" cy="1014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D0046E-CB45-43DE-AFFF-19AFBAE750E5}"/>
                  </a:ext>
                </a:extLst>
              </p:cNvPr>
              <p:cNvSpPr/>
              <p:nvPr/>
            </p:nvSpPr>
            <p:spPr bwMode="auto">
              <a:xfrm>
                <a:off x="2675857" y="1128139"/>
                <a:ext cx="278163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AB98BC-5E21-46F0-8955-423D3830ECFE}"/>
              </a:ext>
            </a:extLst>
          </p:cNvPr>
          <p:cNvGrpSpPr/>
          <p:nvPr/>
        </p:nvGrpSpPr>
        <p:grpSpPr>
          <a:xfrm>
            <a:off x="3176761" y="3537012"/>
            <a:ext cx="1469669" cy="1002135"/>
            <a:chOff x="4628819" y="4555597"/>
            <a:chExt cx="1469669" cy="10021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7B900A-B5EE-4574-9787-0D506DDBB978}"/>
                </a:ext>
              </a:extLst>
            </p:cNvPr>
            <p:cNvSpPr/>
            <p:nvPr/>
          </p:nvSpPr>
          <p:spPr bwMode="auto">
            <a:xfrm>
              <a:off x="4628819" y="4555597"/>
              <a:ext cx="1464148" cy="1002135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DeviceServices</a:t>
              </a:r>
            </a:p>
            <a:p>
              <a:endParaRPr lang="en-US" sz="1050" dirty="0"/>
            </a:p>
            <a:p>
              <a:r>
                <a:rPr lang="en-US" sz="1050" dirty="0"/>
                <a:t>Port : xxxx</a:t>
              </a:r>
            </a:p>
            <a:p>
              <a:r>
                <a:rPr lang="en-US" sz="1050" dirty="0"/>
                <a:t>NodeJS Program</a:t>
              </a:r>
            </a:p>
            <a:p>
              <a:endParaRPr lang="en-US" sz="105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438F31-7A5B-426D-8D68-D499242C8C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819" y="4825075"/>
              <a:ext cx="146966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E3DE70-D504-4024-9969-EE40A8175F16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784173" y="4608595"/>
              <a:ext cx="278164" cy="162452"/>
              <a:chOff x="2675857" y="827889"/>
              <a:chExt cx="651010" cy="4921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17E437-17DA-4E9D-BF0F-179D3AAF7094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F7E1570-765A-455C-B0F0-7C2EA9EE763F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DD0E7C-6D2B-4339-8948-64A4EEB4B498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62AF64-AC11-4681-98CD-4933A724FC93}"/>
              </a:ext>
            </a:extLst>
          </p:cNvPr>
          <p:cNvGrpSpPr/>
          <p:nvPr/>
        </p:nvGrpSpPr>
        <p:grpSpPr>
          <a:xfrm>
            <a:off x="4099508" y="5341690"/>
            <a:ext cx="1543509" cy="736624"/>
            <a:chOff x="4712117" y="5802466"/>
            <a:chExt cx="1480631" cy="73662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DD0DE6-0D03-44BF-A204-B4107456F6B4}"/>
                </a:ext>
              </a:extLst>
            </p:cNvPr>
            <p:cNvSpPr/>
            <p:nvPr/>
          </p:nvSpPr>
          <p:spPr bwMode="auto">
            <a:xfrm>
              <a:off x="4712117" y="5802466"/>
              <a:ext cx="1480631" cy="73662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ModBusService</a:t>
              </a:r>
            </a:p>
            <a:p>
              <a:endParaRPr lang="en-US" sz="1050" dirty="0"/>
            </a:p>
            <a:p>
              <a:r>
                <a:rPr lang="en-US" sz="1050" dirty="0"/>
                <a:t>C Program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75B8BB-C387-49D3-9E6B-8F663F04C8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7994" y="6057292"/>
              <a:ext cx="1432947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B1292E3-207C-4906-B40B-D515C9CC321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5789545" y="5840812"/>
              <a:ext cx="278164" cy="162452"/>
              <a:chOff x="2675857" y="827889"/>
              <a:chExt cx="651010" cy="4921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0CFCB-1192-43C6-9437-267A6DE9FCCF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55806F-86AF-40ED-923F-939A14452BE1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B9458F7-C429-433D-A6D8-F89AD3FA910E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7B1B80-AABD-4901-8B1F-FA7A0C291C2B}"/>
              </a:ext>
            </a:extLst>
          </p:cNvPr>
          <p:cNvCxnSpPr>
            <a:cxnSpLocks/>
          </p:cNvCxnSpPr>
          <p:nvPr/>
        </p:nvCxnSpPr>
        <p:spPr bwMode="auto">
          <a:xfrm>
            <a:off x="4747994" y="831507"/>
            <a:ext cx="646807" cy="0"/>
          </a:xfrm>
          <a:prstGeom prst="straightConnector1">
            <a:avLst/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04F6EEF-C1A3-42C5-A4E9-A551A35613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18207" y="4630254"/>
            <a:ext cx="822365" cy="600508"/>
          </a:xfrm>
          <a:prstGeom prst="bentConnector3">
            <a:avLst>
              <a:gd name="adj1" fmla="val 3126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A89821-9AA8-40E2-9697-BEB84A7B9A28}"/>
              </a:ext>
            </a:extLst>
          </p:cNvPr>
          <p:cNvCxnSpPr>
            <a:cxnSpLocks/>
            <a:stCxn id="39" idx="2"/>
            <a:endCxn id="8" idx="1"/>
          </p:cNvCxnSpPr>
          <p:nvPr/>
        </p:nvCxnSpPr>
        <p:spPr bwMode="auto">
          <a:xfrm rot="5400000">
            <a:off x="3156554" y="4393836"/>
            <a:ext cx="606971" cy="897593"/>
          </a:xfrm>
          <a:prstGeom prst="bentConnector3">
            <a:avLst>
              <a:gd name="adj1" fmla="val 4492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6E809C-57C1-43E6-B0EA-2BE97DF6CA5A}"/>
              </a:ext>
            </a:extLst>
          </p:cNvPr>
          <p:cNvGrpSpPr/>
          <p:nvPr/>
        </p:nvGrpSpPr>
        <p:grpSpPr>
          <a:xfrm>
            <a:off x="11176994" y="3128563"/>
            <a:ext cx="278163" cy="168639"/>
            <a:chOff x="10608894" y="3060974"/>
            <a:chExt cx="278163" cy="1686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E293B6-7CCF-4D0F-AABA-6D3389AEF407}"/>
                </a:ext>
              </a:extLst>
            </p:cNvPr>
            <p:cNvSpPr/>
            <p:nvPr/>
          </p:nvSpPr>
          <p:spPr bwMode="auto">
            <a:xfrm>
              <a:off x="10671683" y="3060974"/>
              <a:ext cx="215374" cy="168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4E59D8D-C1DB-40B9-9555-6425F8542290}"/>
                </a:ext>
              </a:extLst>
            </p:cNvPr>
            <p:cNvSpPr/>
            <p:nvPr/>
          </p:nvSpPr>
          <p:spPr bwMode="auto">
            <a:xfrm>
              <a:off x="10610149" y="3099023"/>
              <a:ext cx="117599" cy="34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ABC03E5-7EB9-42B7-A159-A1F709762463}"/>
                </a:ext>
              </a:extLst>
            </p:cNvPr>
            <p:cNvSpPr/>
            <p:nvPr/>
          </p:nvSpPr>
          <p:spPr bwMode="auto">
            <a:xfrm>
              <a:off x="10608894" y="3163858"/>
              <a:ext cx="118854" cy="32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9C8A4C-2833-4D3B-998B-B040968BC3EA}"/>
              </a:ext>
            </a:extLst>
          </p:cNvPr>
          <p:cNvGrpSpPr/>
          <p:nvPr/>
        </p:nvGrpSpPr>
        <p:grpSpPr>
          <a:xfrm>
            <a:off x="302531" y="1118548"/>
            <a:ext cx="11413268" cy="1703994"/>
            <a:chOff x="301028" y="1632256"/>
            <a:chExt cx="1479540" cy="878986"/>
          </a:xfrm>
          <a:solidFill>
            <a:srgbClr val="CDD9E1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53919-9511-4212-A7FF-2C9CBE114D54}"/>
                </a:ext>
              </a:extLst>
            </p:cNvPr>
            <p:cNvSpPr/>
            <p:nvPr/>
          </p:nvSpPr>
          <p:spPr bwMode="auto">
            <a:xfrm>
              <a:off x="301028" y="1632256"/>
              <a:ext cx="1479540" cy="87898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Web App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CC54BE-F411-4D99-A267-8C3ADD46E8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28" y="1772531"/>
              <a:ext cx="147954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39E909-F37F-4507-863B-FF57180E177F}"/>
              </a:ext>
            </a:extLst>
          </p:cNvPr>
          <p:cNvGrpSpPr/>
          <p:nvPr/>
        </p:nvGrpSpPr>
        <p:grpSpPr>
          <a:xfrm>
            <a:off x="11175739" y="1173879"/>
            <a:ext cx="278163" cy="168639"/>
            <a:chOff x="10608894" y="3060974"/>
            <a:chExt cx="278163" cy="16863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5486D4-B8A6-4D30-A51D-8AF6E003C1A7}"/>
                </a:ext>
              </a:extLst>
            </p:cNvPr>
            <p:cNvSpPr/>
            <p:nvPr/>
          </p:nvSpPr>
          <p:spPr bwMode="auto">
            <a:xfrm>
              <a:off x="10671683" y="3060974"/>
              <a:ext cx="215374" cy="168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2F33AA-9E6E-4AF8-B078-3E6828745F9B}"/>
                </a:ext>
              </a:extLst>
            </p:cNvPr>
            <p:cNvSpPr/>
            <p:nvPr/>
          </p:nvSpPr>
          <p:spPr bwMode="auto">
            <a:xfrm>
              <a:off x="10610149" y="3099023"/>
              <a:ext cx="117599" cy="34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AAF2D3-A88C-4F4E-AE8B-4EF25B90F47C}"/>
                </a:ext>
              </a:extLst>
            </p:cNvPr>
            <p:cNvSpPr/>
            <p:nvPr/>
          </p:nvSpPr>
          <p:spPr bwMode="auto">
            <a:xfrm>
              <a:off x="10608894" y="3163858"/>
              <a:ext cx="118854" cy="32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6712E5-CE9F-4E27-8D67-BEE8875C3379}"/>
              </a:ext>
            </a:extLst>
          </p:cNvPr>
          <p:cNvGrpSpPr/>
          <p:nvPr/>
        </p:nvGrpSpPr>
        <p:grpSpPr>
          <a:xfrm>
            <a:off x="9943039" y="1799211"/>
            <a:ext cx="1394337" cy="786616"/>
            <a:chOff x="3614463" y="3731327"/>
            <a:chExt cx="1479540" cy="5847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88122A-2F47-4D4F-ACD9-D8CD6B2BD110}"/>
                </a:ext>
              </a:extLst>
            </p:cNvPr>
            <p:cNvSpPr/>
            <p:nvPr/>
          </p:nvSpPr>
          <p:spPr bwMode="auto">
            <a:xfrm>
              <a:off x="3614463" y="3731327"/>
              <a:ext cx="1479540" cy="58471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Task Manager</a:t>
              </a:r>
            </a:p>
            <a:p>
              <a:endParaRPr lang="en-US" sz="1050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727607-FBDA-460A-9B9F-0236355771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14898" y="4032860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6F8D9E5-6ED5-4130-B9D5-58DF92FFD5C7}"/>
              </a:ext>
            </a:extLst>
          </p:cNvPr>
          <p:cNvGrpSpPr/>
          <p:nvPr/>
        </p:nvGrpSpPr>
        <p:grpSpPr>
          <a:xfrm>
            <a:off x="383090" y="1804170"/>
            <a:ext cx="899553" cy="654124"/>
            <a:chOff x="4180069" y="3731326"/>
            <a:chExt cx="913932" cy="49606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6A36610-A27D-46EE-BC34-F6478213F0E5}"/>
                </a:ext>
              </a:extLst>
            </p:cNvPr>
            <p:cNvSpPr/>
            <p:nvPr/>
          </p:nvSpPr>
          <p:spPr bwMode="auto">
            <a:xfrm>
              <a:off x="4180069" y="373132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Login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5712AB8-2F26-40B5-B623-C02B9B6F31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0070" y="4059280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EFF0CB-22D3-4967-AD3E-73615ABD5212}"/>
              </a:ext>
            </a:extLst>
          </p:cNvPr>
          <p:cNvGrpSpPr/>
          <p:nvPr/>
        </p:nvGrpSpPr>
        <p:grpSpPr>
          <a:xfrm>
            <a:off x="2882959" y="1810006"/>
            <a:ext cx="793967" cy="639193"/>
            <a:chOff x="4113618" y="3731325"/>
            <a:chExt cx="980383" cy="63919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A2130E5-2BD0-47D8-8E4D-70F97E4A3951}"/>
                </a:ext>
              </a:extLst>
            </p:cNvPr>
            <p:cNvSpPr/>
            <p:nvPr/>
          </p:nvSpPr>
          <p:spPr bwMode="auto">
            <a:xfrm>
              <a:off x="4116446" y="3731325"/>
              <a:ext cx="977555" cy="63919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List View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F4B0E2A-F442-4102-ACF4-9235DF2CE2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3618" y="4176738"/>
              <a:ext cx="971195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30268A-5FC0-4ED9-8DE9-D29D446E50DD}"/>
              </a:ext>
            </a:extLst>
          </p:cNvPr>
          <p:cNvGrpSpPr/>
          <p:nvPr/>
        </p:nvGrpSpPr>
        <p:grpSpPr>
          <a:xfrm>
            <a:off x="3836350" y="1809116"/>
            <a:ext cx="898718" cy="649177"/>
            <a:chOff x="4167297" y="3731546"/>
            <a:chExt cx="926704" cy="49606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CC9A74-C6A7-4B85-AA69-9C1417C1C3C0}"/>
                </a:ext>
              </a:extLst>
            </p:cNvPr>
            <p:cNvSpPr/>
            <p:nvPr/>
          </p:nvSpPr>
          <p:spPr bwMode="auto">
            <a:xfrm>
              <a:off x="4167297" y="373154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Detail View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A50FEC-9E89-46C7-9198-46B8D9BD09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0070" y="4079316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FB7FDF-8F27-45E6-B8C9-725142EA2060}"/>
              </a:ext>
            </a:extLst>
          </p:cNvPr>
          <p:cNvGrpSpPr/>
          <p:nvPr/>
        </p:nvGrpSpPr>
        <p:grpSpPr>
          <a:xfrm>
            <a:off x="6039395" y="1812887"/>
            <a:ext cx="1011661" cy="876445"/>
            <a:chOff x="4113618" y="3731325"/>
            <a:chExt cx="980383" cy="63919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5F9C06-052B-41BF-BEC6-204C9D7F1073}"/>
                </a:ext>
              </a:extLst>
            </p:cNvPr>
            <p:cNvSpPr/>
            <p:nvPr/>
          </p:nvSpPr>
          <p:spPr bwMode="auto">
            <a:xfrm>
              <a:off x="4116446" y="3731325"/>
              <a:ext cx="977555" cy="63919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Shield Channel Access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B69426-3FE7-4965-BF28-B33E5527E7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3618" y="4176738"/>
              <a:ext cx="971195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D56FAA-8072-4A57-8878-CD6A195889E1}"/>
              </a:ext>
            </a:extLst>
          </p:cNvPr>
          <p:cNvGrpSpPr/>
          <p:nvPr/>
        </p:nvGrpSpPr>
        <p:grpSpPr>
          <a:xfrm>
            <a:off x="7134598" y="1799213"/>
            <a:ext cx="1014538" cy="876440"/>
            <a:chOff x="4167297" y="3731546"/>
            <a:chExt cx="923593" cy="49606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E0A31D-8E54-4FDF-A410-57BB876942EE}"/>
                </a:ext>
              </a:extLst>
            </p:cNvPr>
            <p:cNvSpPr/>
            <p:nvPr/>
          </p:nvSpPr>
          <p:spPr bwMode="auto">
            <a:xfrm>
              <a:off x="4167297" y="373154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Data Logger Config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C90A6FF-5FCD-454C-A21A-327998FEB6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6959" y="4079316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A993B3-1E20-4E4E-BD32-9A66D082AAB6}"/>
              </a:ext>
            </a:extLst>
          </p:cNvPr>
          <p:cNvGrpSpPr/>
          <p:nvPr/>
        </p:nvGrpSpPr>
        <p:grpSpPr>
          <a:xfrm>
            <a:off x="8222042" y="1799628"/>
            <a:ext cx="1014588" cy="876661"/>
            <a:chOff x="4113618" y="3731325"/>
            <a:chExt cx="980383" cy="63919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2196320-1397-4E14-BF89-DD15F6D0C31F}"/>
                </a:ext>
              </a:extLst>
            </p:cNvPr>
            <p:cNvSpPr/>
            <p:nvPr/>
          </p:nvSpPr>
          <p:spPr bwMode="auto">
            <a:xfrm>
              <a:off x="4116446" y="3731325"/>
              <a:ext cx="977555" cy="63919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Mind Connect Config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11C8208-B369-4F96-992B-39F3F1DDC9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3618" y="4176738"/>
              <a:ext cx="971195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5DEE92-98F3-45FB-BB43-5532CD767177}"/>
              </a:ext>
            </a:extLst>
          </p:cNvPr>
          <p:cNvGrpSpPr/>
          <p:nvPr/>
        </p:nvGrpSpPr>
        <p:grpSpPr>
          <a:xfrm>
            <a:off x="4961975" y="1793442"/>
            <a:ext cx="1011661" cy="886348"/>
            <a:chOff x="4167297" y="3731546"/>
            <a:chExt cx="913931" cy="49606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15D16E1-763F-465F-B9C0-2378953350E3}"/>
                </a:ext>
              </a:extLst>
            </p:cNvPr>
            <p:cNvSpPr/>
            <p:nvPr/>
          </p:nvSpPr>
          <p:spPr bwMode="auto">
            <a:xfrm>
              <a:off x="4167297" y="373154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Network Setting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C97E5E-9D02-4FFA-AB6D-58A65D215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7297" y="4081665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5290896-3D7A-4EAA-9C86-3846D9F5019E}"/>
              </a:ext>
            </a:extLst>
          </p:cNvPr>
          <p:cNvGrpSpPr/>
          <p:nvPr/>
        </p:nvGrpSpPr>
        <p:grpSpPr>
          <a:xfrm>
            <a:off x="1356852" y="1831426"/>
            <a:ext cx="1456863" cy="658439"/>
            <a:chOff x="4180069" y="3731326"/>
            <a:chExt cx="913932" cy="49606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B5656F1-A8B4-47BB-90D6-14C7F63AB66E}"/>
                </a:ext>
              </a:extLst>
            </p:cNvPr>
            <p:cNvSpPr/>
            <p:nvPr/>
          </p:nvSpPr>
          <p:spPr bwMode="auto">
            <a:xfrm>
              <a:off x="4180069" y="373132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User Management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BB8EFC-629D-4DB2-8720-A6AD2B5979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0070" y="4059280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4FA17C7-E5EC-47E7-A436-58148DEF4E3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896708" y="1897052"/>
            <a:ext cx="324860" cy="212220"/>
            <a:chOff x="2675857" y="827889"/>
            <a:chExt cx="651010" cy="4921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6B005C-EF22-4051-8E91-E024145FF346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4FD5A4B-ABF2-44CA-8FF2-431CCA46C91B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12688A0-6298-40E8-B4F0-0557C55CADF9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2599092-EF70-4250-A19E-072B5986D1E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7749161" y="2168550"/>
            <a:ext cx="333652" cy="191348"/>
            <a:chOff x="2675857" y="827889"/>
            <a:chExt cx="651010" cy="49214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1A6664-35FA-4D72-89A8-370E46A32BD0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EDF5FC2-283E-45CF-A8C6-CFBE18FD8B12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119409-0147-421C-AADD-556D3CEECAF6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98D9932-3777-4C38-9BAD-25EDF2D6501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650656" y="2153487"/>
            <a:ext cx="333652" cy="191348"/>
            <a:chOff x="2675857" y="827889"/>
            <a:chExt cx="651010" cy="492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958981-DDFD-42FD-9597-D661DC3EFD6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686243C-C81D-45CE-8CC8-224497D5576A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0D7BA1-8CA6-4544-B4BB-F4122902EC60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AE9F98-60F2-4662-9A42-6F8C338B878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438533" y="2153487"/>
            <a:ext cx="333652" cy="191348"/>
            <a:chOff x="2675857" y="827889"/>
            <a:chExt cx="651010" cy="4921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1BEC1F0-D1BF-4633-B387-99FEBE869434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D9C148A-3DD5-48ED-AC4C-B01DF248D425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CD50921-EC8B-4A48-98CC-874B4F9C722F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908894-D2D8-4A5E-9379-4B62BFDA75D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811866" y="2153487"/>
            <a:ext cx="333652" cy="191348"/>
            <a:chOff x="2675857" y="827889"/>
            <a:chExt cx="651010" cy="49214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D373EB8-D730-491C-948D-08C0253E64A9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83AE3D3-EE6F-489D-AE91-BFD4D8F0F19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CB60B-284A-4B96-ABDD-8554B846B193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CB18DF-438B-41C9-AE32-27B5EEF20AE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311609" y="2062308"/>
            <a:ext cx="333652" cy="167818"/>
            <a:chOff x="2675857" y="827889"/>
            <a:chExt cx="651010" cy="49214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3931DD-0F9E-4A5F-93D1-532B975358BB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CB85715-295A-483F-8037-32E6352773CD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AE388C-0DB9-44E5-9990-2DA712FFFDFD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3BFE62-07CA-4EF4-AEC8-B2A89AC846E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362746" y="2054111"/>
            <a:ext cx="333652" cy="167818"/>
            <a:chOff x="2675857" y="827889"/>
            <a:chExt cx="651010" cy="49214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3657A8-ED52-4989-912C-5E93695A7C2A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21FDD4-06B6-495C-9815-207223DBFA4E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3A580B-1B0F-4ABF-88A0-96E093A5A454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356DAD-E4EC-4A9B-9BA3-2FB0651CBBB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390763" y="2037046"/>
            <a:ext cx="333652" cy="167818"/>
            <a:chOff x="2675857" y="827889"/>
            <a:chExt cx="651010" cy="4921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ED053E7-EAFE-4B4F-B37D-EC23A76D5227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E7FA55B-3142-4743-8C25-714AE856C835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266C84-0EA5-4180-BE84-EB2616CA5429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17B3884-5BA1-4F5A-87F0-9A9EAB676ED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78595" y="2037046"/>
            <a:ext cx="333652" cy="167818"/>
            <a:chOff x="2675857" y="827889"/>
            <a:chExt cx="651010" cy="49214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BDBC78-4308-409C-B539-DA78E7A81C7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14A1D3-7869-463A-BC73-9C0DBC2FEE29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C704E1-6321-421F-8FDB-66E0E30A27FF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9A38B4F8-2FF1-4954-930B-D046D12AB869}"/>
              </a:ext>
            </a:extLst>
          </p:cNvPr>
          <p:cNvCxnSpPr>
            <a:cxnSpLocks/>
            <a:stCxn id="70" idx="2"/>
          </p:cNvCxnSpPr>
          <p:nvPr/>
        </p:nvCxnSpPr>
        <p:spPr bwMode="auto">
          <a:xfrm rot="16200000" flipH="1">
            <a:off x="554985" y="2736175"/>
            <a:ext cx="1129018" cy="573256"/>
          </a:xfrm>
          <a:prstGeom prst="bentConnector3">
            <a:avLst>
              <a:gd name="adj1" fmla="val 41810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3029D52-FA59-4809-8561-6AB87E747F89}"/>
              </a:ext>
            </a:extLst>
          </p:cNvPr>
          <p:cNvCxnSpPr>
            <a:stCxn id="91" idx="2"/>
            <a:endCxn id="32" idx="0"/>
          </p:cNvCxnSpPr>
          <p:nvPr/>
        </p:nvCxnSpPr>
        <p:spPr bwMode="auto">
          <a:xfrm rot="5400000">
            <a:off x="1296324" y="2776642"/>
            <a:ext cx="1075736" cy="502182"/>
          </a:xfrm>
          <a:prstGeom prst="bentConnector3">
            <a:avLst>
              <a:gd name="adj1" fmla="val 42359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F19AC198-A572-4EBC-BEBB-614B87A90594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 rot="16200000" flipH="1">
            <a:off x="2946806" y="2783481"/>
            <a:ext cx="1087814" cy="419250"/>
          </a:xfrm>
          <a:prstGeom prst="bentConnector3">
            <a:avLst>
              <a:gd name="adj1" fmla="val 47167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E1D14DE-8DDC-4FC7-B462-13EADBC31CA3}"/>
              </a:ext>
            </a:extLst>
          </p:cNvPr>
          <p:cNvCxnSpPr>
            <a:stCxn id="76" idx="2"/>
            <a:endCxn id="39" idx="0"/>
          </p:cNvCxnSpPr>
          <p:nvPr/>
        </p:nvCxnSpPr>
        <p:spPr bwMode="auto">
          <a:xfrm rot="5400000">
            <a:off x="3554817" y="2812312"/>
            <a:ext cx="1078719" cy="370681"/>
          </a:xfrm>
          <a:prstGeom prst="bentConnector3">
            <a:avLst>
              <a:gd name="adj1" fmla="val 47143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821F4BA-3DEB-46A8-90EA-D29A7411A024}"/>
              </a:ext>
            </a:extLst>
          </p:cNvPr>
          <p:cNvCxnSpPr>
            <a:cxnSpLocks/>
            <a:stCxn id="88" idx="2"/>
          </p:cNvCxnSpPr>
          <p:nvPr/>
        </p:nvCxnSpPr>
        <p:spPr bwMode="auto">
          <a:xfrm rot="16200000" flipH="1">
            <a:off x="5402822" y="2744773"/>
            <a:ext cx="874699" cy="744731"/>
          </a:xfrm>
          <a:prstGeom prst="bentConnector3">
            <a:avLst>
              <a:gd name="adj1" fmla="val 64095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FDA33FD-0B0F-4A90-A196-91B8D7615867}"/>
              </a:ext>
            </a:extLst>
          </p:cNvPr>
          <p:cNvCxnSpPr>
            <a:stCxn id="79" idx="2"/>
            <a:endCxn id="22" idx="0"/>
          </p:cNvCxnSpPr>
          <p:nvPr/>
        </p:nvCxnSpPr>
        <p:spPr bwMode="auto">
          <a:xfrm rot="16200000" flipH="1">
            <a:off x="6279048" y="2956968"/>
            <a:ext cx="886003" cy="350729"/>
          </a:xfrm>
          <a:prstGeom prst="bentConnector3">
            <a:avLst>
              <a:gd name="adj1" fmla="val 52773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1151621-740F-44A7-8A22-47F1E2F521CE}"/>
              </a:ext>
            </a:extLst>
          </p:cNvPr>
          <p:cNvCxnSpPr>
            <a:stCxn id="82" idx="2"/>
          </p:cNvCxnSpPr>
          <p:nvPr/>
        </p:nvCxnSpPr>
        <p:spPr bwMode="auto">
          <a:xfrm rot="5400000">
            <a:off x="6899621" y="2827089"/>
            <a:ext cx="888377" cy="585505"/>
          </a:xfrm>
          <a:prstGeom prst="bentConnector3">
            <a:avLst>
              <a:gd name="adj1" fmla="val 53470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816FF0E-618B-4FF9-83DE-AD870467BE7C}"/>
              </a:ext>
            </a:extLst>
          </p:cNvPr>
          <p:cNvCxnSpPr>
            <a:cxnSpLocks/>
            <a:stCxn id="85" idx="2"/>
            <a:endCxn id="19" idx="0"/>
          </p:cNvCxnSpPr>
          <p:nvPr/>
        </p:nvCxnSpPr>
        <p:spPr bwMode="auto">
          <a:xfrm rot="5400000">
            <a:off x="7718986" y="2609275"/>
            <a:ext cx="944801" cy="1078829"/>
          </a:xfrm>
          <a:prstGeom prst="bentConnector3">
            <a:avLst>
              <a:gd name="adj1" fmla="val 60874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7AE89F7-D5AA-4872-85C0-435766D59541}"/>
              </a:ext>
            </a:extLst>
          </p:cNvPr>
          <p:cNvCxnSpPr>
            <a:cxnSpLocks/>
            <a:stCxn id="25" idx="0"/>
            <a:endCxn id="67" idx="2"/>
          </p:cNvCxnSpPr>
          <p:nvPr/>
        </p:nvCxnSpPr>
        <p:spPr bwMode="auto">
          <a:xfrm flipV="1">
            <a:off x="10638004" y="2585827"/>
            <a:ext cx="2204" cy="9797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27CAB-F3C8-4102-8660-CB05D101AB6F}"/>
              </a:ext>
            </a:extLst>
          </p:cNvPr>
          <p:cNvSpPr/>
          <p:nvPr/>
        </p:nvSpPr>
        <p:spPr bwMode="auto">
          <a:xfrm>
            <a:off x="7589508" y="3488409"/>
            <a:ext cx="2172240" cy="2596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  <a:effectLst/>
        </p:spPr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218586-BF8B-4F31-99B5-435D269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77" y="376930"/>
            <a:ext cx="12198350" cy="932446"/>
          </a:xfrm>
        </p:spPr>
        <p:txBody>
          <a:bodyPr>
            <a:normAutofit fontScale="90000"/>
          </a:bodyPr>
          <a:lstStyle/>
          <a:p>
            <a:r>
              <a:rPr lang="en-US" dirty="0"/>
              <a:t>Core Services Interaction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400F8-60FB-4CD3-9AA3-9DB5DE9FE8DE}"/>
              </a:ext>
            </a:extLst>
          </p:cNvPr>
          <p:cNvSpPr/>
          <p:nvPr/>
        </p:nvSpPr>
        <p:spPr bwMode="auto">
          <a:xfrm>
            <a:off x="3933563" y="4581128"/>
            <a:ext cx="2242702" cy="7366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DeviceServices</a:t>
            </a:r>
          </a:p>
          <a:p>
            <a:r>
              <a:rPr lang="en-US" sz="1200" dirty="0"/>
              <a:t>Port : xxxx</a:t>
            </a:r>
          </a:p>
          <a:p>
            <a:r>
              <a:rPr lang="en-US" sz="1200" dirty="0"/>
              <a:t>NodeJS Program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BAAA5-22DC-4FF1-8B3F-C9E7F7F869CD}"/>
              </a:ext>
            </a:extLst>
          </p:cNvPr>
          <p:cNvSpPr/>
          <p:nvPr/>
        </p:nvSpPr>
        <p:spPr bwMode="auto">
          <a:xfrm>
            <a:off x="388381" y="2686783"/>
            <a:ext cx="1479540" cy="10021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AuthServices </a:t>
            </a:r>
          </a:p>
          <a:p>
            <a:r>
              <a:rPr lang="en-US" sz="1200" dirty="0"/>
              <a:t>(User Management)</a:t>
            </a:r>
          </a:p>
          <a:p>
            <a:r>
              <a:rPr lang="en-US" sz="1200" dirty="0"/>
              <a:t>Port : xxxx</a:t>
            </a:r>
          </a:p>
          <a:p>
            <a:r>
              <a:rPr lang="en-US" sz="1200" dirty="0"/>
              <a:t>NodeJS Program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9683B67-C281-401B-A10B-A2BBDA6574A1}"/>
              </a:ext>
            </a:extLst>
          </p:cNvPr>
          <p:cNvSpPr/>
          <p:nvPr/>
        </p:nvSpPr>
        <p:spPr bwMode="auto">
          <a:xfrm>
            <a:off x="2419481" y="4477294"/>
            <a:ext cx="1011220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Decode Tables (HART)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C87C2F4-73AF-4C96-BD5B-106F956E5147}"/>
              </a:ext>
            </a:extLst>
          </p:cNvPr>
          <p:cNvSpPr/>
          <p:nvPr/>
        </p:nvSpPr>
        <p:spPr bwMode="auto">
          <a:xfrm>
            <a:off x="2237183" y="1359421"/>
            <a:ext cx="1077512" cy="1030886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Configuration Tables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A97BD25-4CAA-460C-AC0C-B816F8F8E387}"/>
              </a:ext>
            </a:extLst>
          </p:cNvPr>
          <p:cNvSpPr/>
          <p:nvPr/>
        </p:nvSpPr>
        <p:spPr bwMode="auto">
          <a:xfrm>
            <a:off x="561216" y="4324936"/>
            <a:ext cx="1148329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User Management Tables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BE6E320E-FB34-405D-A13C-CA87CE9506DA}"/>
              </a:ext>
            </a:extLst>
          </p:cNvPr>
          <p:cNvSpPr/>
          <p:nvPr/>
        </p:nvSpPr>
        <p:spPr bwMode="auto">
          <a:xfrm>
            <a:off x="10116097" y="1452167"/>
            <a:ext cx="1210484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Logger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A14C6-DC5A-40FF-9EF1-03F49C11B9E2}"/>
              </a:ext>
            </a:extLst>
          </p:cNvPr>
          <p:cNvSpPr/>
          <p:nvPr/>
        </p:nvSpPr>
        <p:spPr bwMode="auto">
          <a:xfrm>
            <a:off x="4425769" y="3356992"/>
            <a:ext cx="1781418" cy="73662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Publisher Services </a:t>
            </a:r>
          </a:p>
          <a:p>
            <a:r>
              <a:rPr lang="en-US" sz="1200" dirty="0"/>
              <a:t>Port : xxxx</a:t>
            </a:r>
          </a:p>
          <a:p>
            <a:r>
              <a:rPr lang="en-US" sz="1200" dirty="0"/>
              <a:t>NodeJS Program</a:t>
            </a:r>
          </a:p>
          <a:p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CF893-C982-45F2-8B85-B44456CD014B}"/>
              </a:ext>
            </a:extLst>
          </p:cNvPr>
          <p:cNvSpPr/>
          <p:nvPr/>
        </p:nvSpPr>
        <p:spPr bwMode="auto">
          <a:xfrm>
            <a:off x="7753707" y="2695969"/>
            <a:ext cx="1674217" cy="60379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MindConnectAgent</a:t>
            </a:r>
          </a:p>
          <a:p>
            <a:r>
              <a:rPr lang="en-US" sz="1200" dirty="0"/>
              <a:t>C 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554E62-CF52-40E4-BD15-42FB668B0D2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 bwMode="auto">
          <a:xfrm>
            <a:off x="1128151" y="3688926"/>
            <a:ext cx="7230" cy="6360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6B980-5CF1-4774-8ABD-3244EAB8F3FD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 bwMode="auto">
          <a:xfrm flipV="1">
            <a:off x="3430701" y="4949440"/>
            <a:ext cx="502862" cy="1390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8297A9-BE72-443A-9B6F-E19B702EE90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 bwMode="auto">
          <a:xfrm flipH="1">
            <a:off x="5046685" y="5317752"/>
            <a:ext cx="8229" cy="629717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F27F2-D881-43D9-9D15-98804E26DB76}"/>
              </a:ext>
            </a:extLst>
          </p:cNvPr>
          <p:cNvSpPr/>
          <p:nvPr/>
        </p:nvSpPr>
        <p:spPr bwMode="auto">
          <a:xfrm>
            <a:off x="3925334" y="5947469"/>
            <a:ext cx="2242701" cy="7366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ModBusService</a:t>
            </a:r>
          </a:p>
          <a:p>
            <a:r>
              <a:rPr lang="en-US" sz="1200" dirty="0"/>
              <a:t>C Program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2B6D23-F1D6-4D92-9F38-B0F46E8F1A73}"/>
              </a:ext>
            </a:extLst>
          </p:cNvPr>
          <p:cNvCxnSpPr>
            <a:cxnSpLocks/>
            <a:stCxn id="9" idx="4"/>
            <a:endCxn id="34" idx="1"/>
          </p:cNvCxnSpPr>
          <p:nvPr/>
        </p:nvCxnSpPr>
        <p:spPr bwMode="auto">
          <a:xfrm>
            <a:off x="3314695" y="1874864"/>
            <a:ext cx="603107" cy="593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5A8EE0-A315-4A9E-A0EC-9D09C825BAF9}"/>
              </a:ext>
            </a:extLst>
          </p:cNvPr>
          <p:cNvCxnSpPr>
            <a:cxnSpLocks/>
            <a:stCxn id="80" idx="3"/>
            <a:endCxn id="11" idx="2"/>
          </p:cNvCxnSpPr>
          <p:nvPr/>
        </p:nvCxnSpPr>
        <p:spPr bwMode="auto">
          <a:xfrm flipV="1">
            <a:off x="9409100" y="1938221"/>
            <a:ext cx="706997" cy="3849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FAAE3-50C6-4E1C-9A22-AD83F0E0AB15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9369" y="201243"/>
            <a:ext cx="702078" cy="10271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FCF1A-A36D-47DD-B4EE-B9EBAFFBE3ED}"/>
              </a:ext>
            </a:extLst>
          </p:cNvPr>
          <p:cNvSpPr/>
          <p:nvPr/>
        </p:nvSpPr>
        <p:spPr bwMode="auto">
          <a:xfrm>
            <a:off x="7748650" y="3962986"/>
            <a:ext cx="1502738" cy="6429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OPC-UA Sub</a:t>
            </a:r>
          </a:p>
          <a:p>
            <a:r>
              <a:rPr lang="en-US" sz="1200" dirty="0"/>
              <a:t>C Program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0AAB7-CEE0-4084-93B2-46527B119FF9}"/>
              </a:ext>
            </a:extLst>
          </p:cNvPr>
          <p:cNvSpPr/>
          <p:nvPr/>
        </p:nvSpPr>
        <p:spPr bwMode="auto">
          <a:xfrm>
            <a:off x="7768026" y="5125141"/>
            <a:ext cx="1502738" cy="5951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OPC-UA Read</a:t>
            </a:r>
          </a:p>
          <a:p>
            <a:r>
              <a:rPr lang="en-US" sz="1200" dirty="0"/>
              <a:t>C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38CFE8-626A-4918-9D9B-DC95F9DB0CE2}"/>
              </a:ext>
            </a:extLst>
          </p:cNvPr>
          <p:cNvSpPr txBox="1"/>
          <p:nvPr/>
        </p:nvSpPr>
        <p:spPr>
          <a:xfrm>
            <a:off x="8337896" y="60379"/>
            <a:ext cx="2462705" cy="694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 connections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B93495-142C-443F-8EC1-01521AF97C2B}"/>
              </a:ext>
            </a:extLst>
          </p:cNvPr>
          <p:cNvCxnSpPr>
            <a:cxnSpLocks/>
          </p:cNvCxnSpPr>
          <p:nvPr/>
        </p:nvCxnSpPr>
        <p:spPr bwMode="auto">
          <a:xfrm>
            <a:off x="7433662" y="476288"/>
            <a:ext cx="629975" cy="4648"/>
          </a:xfrm>
          <a:prstGeom prst="straightConnector1">
            <a:avLst/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15A957-2AB2-400F-912D-25657F05DE3B}"/>
              </a:ext>
            </a:extLst>
          </p:cNvPr>
          <p:cNvGrpSpPr/>
          <p:nvPr/>
        </p:nvGrpSpPr>
        <p:grpSpPr>
          <a:xfrm>
            <a:off x="3917802" y="1371280"/>
            <a:ext cx="2257767" cy="1019027"/>
            <a:chOff x="3917802" y="1371280"/>
            <a:chExt cx="2257767" cy="10190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68D152-49ED-44CB-9602-AF804CFDCC70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917802" y="1371280"/>
              <a:ext cx="2257767" cy="1019027"/>
              <a:chOff x="3918498" y="1514736"/>
              <a:chExt cx="2257767" cy="87743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FB877C-E13A-4F96-92EC-416F08E777AB}"/>
                  </a:ext>
                </a:extLst>
              </p:cNvPr>
              <p:cNvSpPr/>
              <p:nvPr/>
            </p:nvSpPr>
            <p:spPr bwMode="auto">
              <a:xfrm>
                <a:off x="3918498" y="1514736"/>
                <a:ext cx="2257767" cy="877432"/>
              </a:xfrm>
              <a:prstGeom prst="rect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108000" tIns="54000" rIns="108000" bIns="54000" numCol="1" spcCol="72000" rtlCol="0" anchor="t">
                <a:noAutofit/>
              </a:bodyPr>
              <a:lstStyle/>
              <a:p>
                <a:r>
                  <a:rPr lang="en-US" sz="1200" b="1" dirty="0"/>
                  <a:t>ConfigServices</a:t>
                </a:r>
              </a:p>
              <a:p>
                <a:r>
                  <a:rPr lang="en-US" sz="1200" dirty="0"/>
                  <a:t>Port : xxxx</a:t>
                </a:r>
              </a:p>
              <a:p>
                <a:r>
                  <a:rPr lang="en-US" sz="1200" dirty="0"/>
                  <a:t>NodeJS Program</a:t>
                </a:r>
              </a:p>
              <a:p>
                <a:endParaRPr lang="en-US" sz="1200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45E572-E577-49B4-8B03-B05510A51A3F}"/>
                  </a:ext>
                </a:extLst>
              </p:cNvPr>
              <p:cNvCxnSpPr/>
              <p:nvPr/>
            </p:nvCxnSpPr>
            <p:spPr bwMode="auto">
              <a:xfrm>
                <a:off x="3918498" y="1736812"/>
                <a:ext cx="2257767" cy="0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DC9C30-0C95-465D-9EEC-F5640C13B6F1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804014" y="1417159"/>
              <a:ext cx="263695" cy="165613"/>
              <a:chOff x="2675857" y="827889"/>
              <a:chExt cx="651010" cy="4921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C06EE67-F1A0-4639-AF5A-125D6BC2CD9C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ABC9AB-40B4-4E20-B0F9-2753E65354E7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18513F-AEBA-440D-8F91-E6F0AAFB6452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954CE-F55E-4913-A85F-12112A692832}"/>
              </a:ext>
            </a:extLst>
          </p:cNvPr>
          <p:cNvGrpSpPr/>
          <p:nvPr/>
        </p:nvGrpSpPr>
        <p:grpSpPr>
          <a:xfrm>
            <a:off x="427332" y="1441567"/>
            <a:ext cx="1479540" cy="878986"/>
            <a:chOff x="301028" y="1632256"/>
            <a:chExt cx="1479540" cy="87898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03AB7A-A538-467D-9975-E99EBFAFCD30}"/>
                </a:ext>
              </a:extLst>
            </p:cNvPr>
            <p:cNvSpPr/>
            <p:nvPr/>
          </p:nvSpPr>
          <p:spPr bwMode="auto">
            <a:xfrm>
              <a:off x="301028" y="1632256"/>
              <a:ext cx="1479540" cy="878986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b="1" dirty="0"/>
                <a:t>HealthMonitor</a:t>
              </a:r>
            </a:p>
            <a:p>
              <a:r>
                <a:rPr lang="en-US" sz="1200" dirty="0"/>
                <a:t>Port : xxxx</a:t>
              </a:r>
            </a:p>
            <a:p>
              <a:r>
                <a:rPr lang="en-US" sz="1200" dirty="0"/>
                <a:t>NodeJS Program</a:t>
              </a:r>
            </a:p>
            <a:p>
              <a:r>
                <a:rPr lang="en-US" sz="1200" dirty="0"/>
                <a:t>/ Consul Program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EB4470-57C9-4811-BE60-D8E4C7FA15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28" y="1892004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24F01AF-875E-4FEE-88B9-78FCD546152E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1432992" y="1679154"/>
              <a:ext cx="278164" cy="153057"/>
              <a:chOff x="2675857" y="827889"/>
              <a:chExt cx="651010" cy="4921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A0D362-5B35-4F33-A2FD-141315D7A1F5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94D4DE-E05E-4EFC-A80E-14F7232479C8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2432A9-0CA6-4D88-AE61-825AE16B0F74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67A064-A4A5-405B-8D12-E9CACBC8D769}"/>
              </a:ext>
            </a:extLst>
          </p:cNvPr>
          <p:cNvCxnSpPr>
            <a:cxnSpLocks/>
          </p:cNvCxnSpPr>
          <p:nvPr/>
        </p:nvCxnSpPr>
        <p:spPr bwMode="auto">
          <a:xfrm>
            <a:off x="398007" y="2937193"/>
            <a:ext cx="146991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60B537-7C0D-4ECE-BF02-0364C592689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39069" y="2720301"/>
            <a:ext cx="278163" cy="168639"/>
            <a:chOff x="2675857" y="827889"/>
            <a:chExt cx="651007" cy="49214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B6B79-9D76-427A-B80C-CFE3A8442C73}"/>
                </a:ext>
              </a:extLst>
            </p:cNvPr>
            <p:cNvSpPr/>
            <p:nvPr/>
          </p:nvSpPr>
          <p:spPr bwMode="auto">
            <a:xfrm>
              <a:off x="2822807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BD7E11-A997-4C61-94D6-46BEC660BEF8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67AC79-F188-4156-8EE6-D6C7D6491018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D60836-3637-41D7-BEB9-9488458BFB55}"/>
              </a:ext>
            </a:extLst>
          </p:cNvPr>
          <p:cNvCxnSpPr>
            <a:cxnSpLocks/>
          </p:cNvCxnSpPr>
          <p:nvPr/>
        </p:nvCxnSpPr>
        <p:spPr bwMode="auto">
          <a:xfrm>
            <a:off x="4460769" y="3596732"/>
            <a:ext cx="1781418" cy="1228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96EBFE-F4D7-4753-A6C9-2E4250F191E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47147" y="3400321"/>
            <a:ext cx="278164" cy="162452"/>
            <a:chOff x="2675857" y="827889"/>
            <a:chExt cx="651010" cy="49214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1CA14B-36CF-478C-A413-FA36C6510B54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B65DBB-6BC7-46FA-AF4B-FECA20CB8A72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C04143-2285-453E-B005-EA23F1224482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A9B95A-9BA2-46B1-B90E-EDA353263469}"/>
              </a:ext>
            </a:extLst>
          </p:cNvPr>
          <p:cNvCxnSpPr>
            <a:cxnSpLocks/>
          </p:cNvCxnSpPr>
          <p:nvPr/>
        </p:nvCxnSpPr>
        <p:spPr bwMode="auto">
          <a:xfrm>
            <a:off x="3933563" y="4825075"/>
            <a:ext cx="2242006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407A6F-7844-4E3F-BEDB-C454E2616B2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784173" y="4608595"/>
            <a:ext cx="278164" cy="162452"/>
            <a:chOff x="2675857" y="827889"/>
            <a:chExt cx="651010" cy="4921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5AFB6C-14B0-4411-BD6F-F33399888BED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411F04-F918-46AE-9897-99E7D8B986E1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6748F5-8E22-476D-9CBA-FD8349D58715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512BE2-FEDE-4E04-9655-5F9C5ED67D66}"/>
              </a:ext>
            </a:extLst>
          </p:cNvPr>
          <p:cNvCxnSpPr/>
          <p:nvPr/>
        </p:nvCxnSpPr>
        <p:spPr bwMode="auto">
          <a:xfrm flipH="1">
            <a:off x="2100234" y="928979"/>
            <a:ext cx="9411" cy="542545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F923B6-05BE-41F8-9AB6-5F8118D75165}"/>
              </a:ext>
            </a:extLst>
          </p:cNvPr>
          <p:cNvCxnSpPr>
            <a:cxnSpLocks/>
          </p:cNvCxnSpPr>
          <p:nvPr/>
        </p:nvCxnSpPr>
        <p:spPr bwMode="auto">
          <a:xfrm>
            <a:off x="3938935" y="6057292"/>
            <a:ext cx="2242006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579280-A539-4931-879D-F14917E91AB6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789545" y="5840812"/>
            <a:ext cx="278164" cy="162452"/>
            <a:chOff x="2675857" y="827889"/>
            <a:chExt cx="651010" cy="4921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245059-0096-43F5-BC3F-52E8D5B0736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DC0D2C-5AF9-4592-BE60-7EADA5EFC228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FF0C7AE-DBFE-400C-82F9-062ADFB5834C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8E05AF-C0D2-4CFE-8F12-0222FBAD5E97}"/>
              </a:ext>
            </a:extLst>
          </p:cNvPr>
          <p:cNvCxnSpPr>
            <a:cxnSpLocks/>
          </p:cNvCxnSpPr>
          <p:nvPr/>
        </p:nvCxnSpPr>
        <p:spPr bwMode="auto">
          <a:xfrm>
            <a:off x="7748650" y="5376488"/>
            <a:ext cx="152211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6B9EAF-E77F-4DDF-80CC-E68213E1429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885488" y="5182188"/>
            <a:ext cx="278164" cy="162452"/>
            <a:chOff x="2675857" y="827889"/>
            <a:chExt cx="651010" cy="49214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6B41AC-0E22-47F5-AA45-49B5BDBA3987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AEF771-8813-4EBB-B760-1D521BDEC555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1C7703-E5D4-4F0B-A763-3473FC0293D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7810BC-4462-48C3-A7A9-EDF36111AC36}"/>
              </a:ext>
            </a:extLst>
          </p:cNvPr>
          <p:cNvCxnSpPr>
            <a:cxnSpLocks/>
          </p:cNvCxnSpPr>
          <p:nvPr/>
        </p:nvCxnSpPr>
        <p:spPr bwMode="auto">
          <a:xfrm>
            <a:off x="7748650" y="4224360"/>
            <a:ext cx="1502738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0B0A39-7031-4447-B2CE-2373DD615E4B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881351" y="4008336"/>
            <a:ext cx="278164" cy="162452"/>
            <a:chOff x="2675857" y="827889"/>
            <a:chExt cx="651010" cy="4921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D2B0A6-EF6D-4F38-A6B2-10821AD6DC7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C420B6-106D-4FCA-A870-FA302A97F426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043634A-15CB-488B-950B-54E164744F77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6F9B53-DF10-4424-94B3-540116BCC2C1}"/>
              </a:ext>
            </a:extLst>
          </p:cNvPr>
          <p:cNvCxnSpPr>
            <a:cxnSpLocks/>
          </p:cNvCxnSpPr>
          <p:nvPr/>
        </p:nvCxnSpPr>
        <p:spPr bwMode="auto">
          <a:xfrm>
            <a:off x="7753707" y="2947997"/>
            <a:ext cx="1674217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10B785-3903-443A-82C2-2B710A0B49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097375" y="2730885"/>
            <a:ext cx="278164" cy="162452"/>
            <a:chOff x="2675857" y="827889"/>
            <a:chExt cx="651010" cy="49214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FBA111-A6E7-4700-8876-5381D84C085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3A275E-13AA-4522-8460-ECA08AD370D4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6BB50BB-9358-4BB9-8F3F-EFE550731EB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8895FB-1FDF-405E-A063-A1B2341F4C35}"/>
              </a:ext>
            </a:extLst>
          </p:cNvPr>
          <p:cNvGrpSpPr/>
          <p:nvPr/>
        </p:nvGrpSpPr>
        <p:grpSpPr>
          <a:xfrm>
            <a:off x="7764787" y="1548210"/>
            <a:ext cx="1663137" cy="787719"/>
            <a:chOff x="7764787" y="1237125"/>
            <a:chExt cx="1663137" cy="78771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BF9008-CA71-489A-8E06-26D5577EAD47}"/>
                </a:ext>
              </a:extLst>
            </p:cNvPr>
            <p:cNvSpPr/>
            <p:nvPr/>
          </p:nvSpPr>
          <p:spPr bwMode="auto">
            <a:xfrm>
              <a:off x="7764787" y="1237125"/>
              <a:ext cx="1644313" cy="787719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b="1" dirty="0"/>
                <a:t>DataLogger</a:t>
              </a:r>
            </a:p>
            <a:p>
              <a:r>
                <a:rPr lang="en-US" sz="1200" dirty="0"/>
                <a:t>Port : xxxx</a:t>
              </a:r>
            </a:p>
            <a:p>
              <a:r>
                <a:rPr lang="en-US" sz="1200" dirty="0"/>
                <a:t>NodeJS Program</a:t>
              </a:r>
            </a:p>
            <a:p>
              <a:endParaRPr lang="en-US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A3682F-725E-46D9-BDB2-76265E163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8026" y="1484784"/>
              <a:ext cx="1659898" cy="7288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122B40-AE84-4965-9D01-861C4477C666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9036528" y="1286328"/>
              <a:ext cx="278164" cy="162452"/>
              <a:chOff x="2675857" y="827889"/>
              <a:chExt cx="651010" cy="49214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7D61CF-5E94-42C0-A6D6-742F1B9CF035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C2CB4F2-FAE3-4773-9306-DAA3955C7E17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2CD252-801A-4CC9-B608-821B5D178C0F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0B682F-A581-49EB-ACC5-9178750E1F06}"/>
              </a:ext>
            </a:extLst>
          </p:cNvPr>
          <p:cNvCxnSpPr>
            <a:cxnSpLocks/>
          </p:cNvCxnSpPr>
          <p:nvPr/>
        </p:nvCxnSpPr>
        <p:spPr bwMode="auto">
          <a:xfrm>
            <a:off x="7575339" y="3812093"/>
            <a:ext cx="2186409" cy="3401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6C4ED52-2BEE-40C0-8A4D-64AC649D73C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9398772" y="3563133"/>
            <a:ext cx="278164" cy="162452"/>
            <a:chOff x="2675857" y="827889"/>
            <a:chExt cx="651010" cy="49214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10BF5D-6588-4A6F-9786-81E8A8658D58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AB5635-818D-4485-9681-FADE1C41A41E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12E696-76E7-44D0-B654-EA72491F2F63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73AFD41-5E02-45B5-A8FC-21948749D8A0}"/>
              </a:ext>
            </a:extLst>
          </p:cNvPr>
          <p:cNvCxnSpPr>
            <a:stCxn id="12" idx="3"/>
            <a:endCxn id="80" idx="1"/>
          </p:cNvCxnSpPr>
          <p:nvPr/>
        </p:nvCxnSpPr>
        <p:spPr bwMode="auto">
          <a:xfrm flipV="1">
            <a:off x="6207187" y="1942070"/>
            <a:ext cx="1557600" cy="1783234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203349-EA62-433F-AAE1-00D7BA4547C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6207187" y="2997868"/>
            <a:ext cx="1546520" cy="727436"/>
          </a:xfrm>
          <a:prstGeom prst="bentConnector3">
            <a:avLst/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71E1AF-7F09-4BB4-8ED1-9345F9F6F671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6277187" y="4032421"/>
            <a:ext cx="1471463" cy="252015"/>
          </a:xfrm>
          <a:prstGeom prst="bentConnector3">
            <a:avLst>
              <a:gd name="adj1" fmla="val 47677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CCB4AF9-27C9-42A5-AA39-99EA79A44AF0}"/>
              </a:ext>
            </a:extLst>
          </p:cNvPr>
          <p:cNvCxnSpPr>
            <a:stCxn id="6" idx="3"/>
            <a:endCxn id="22" idx="1"/>
          </p:cNvCxnSpPr>
          <p:nvPr/>
        </p:nvCxnSpPr>
        <p:spPr bwMode="auto">
          <a:xfrm>
            <a:off x="6176265" y="4949440"/>
            <a:ext cx="1591761" cy="473283"/>
          </a:xfrm>
          <a:prstGeom prst="bentConnector3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034C75-9E82-47BF-913C-764068E6AEF0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rot="5400000" flipH="1" flipV="1">
            <a:off x="3497894" y="3029537"/>
            <a:ext cx="2188022" cy="909562"/>
          </a:xfrm>
          <a:prstGeom prst="bentConnector3">
            <a:avLst>
              <a:gd name="adj1" fmla="val 65478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5BC942-E789-4AAA-91D6-9541043D5E8D}"/>
              </a:ext>
            </a:extLst>
          </p:cNvPr>
          <p:cNvCxnSpPr>
            <a:cxnSpLocks/>
            <a:stCxn id="12" idx="0"/>
            <a:endCxn id="34" idx="2"/>
          </p:cNvCxnSpPr>
          <p:nvPr/>
        </p:nvCxnSpPr>
        <p:spPr bwMode="auto">
          <a:xfrm rot="16200000" flipV="1">
            <a:off x="4698240" y="2738754"/>
            <a:ext cx="966685" cy="269792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EA52F41-5838-4E81-9873-DC0DBD1ED98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941595" y="4179766"/>
            <a:ext cx="487513" cy="261564"/>
          </a:xfrm>
          <a:prstGeom prst="bentConnector3">
            <a:avLst>
              <a:gd name="adj1" fmla="val 49999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614D65-2433-4612-85F1-A9A48DA13DAD}"/>
              </a:ext>
            </a:extLst>
          </p:cNvPr>
          <p:cNvCxnSpPr>
            <a:cxnSpLocks/>
          </p:cNvCxnSpPr>
          <p:nvPr/>
        </p:nvCxnSpPr>
        <p:spPr bwMode="auto">
          <a:xfrm>
            <a:off x="7425246" y="745710"/>
            <a:ext cx="646807" cy="0"/>
          </a:xfrm>
          <a:prstGeom prst="straightConnector1">
            <a:avLst/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3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3E341-BFB3-47AA-923F-0499C437CEB2}"/>
              </a:ext>
            </a:extLst>
          </p:cNvPr>
          <p:cNvSpPr/>
          <p:nvPr/>
        </p:nvSpPr>
        <p:spPr bwMode="auto">
          <a:xfrm>
            <a:off x="518555" y="1099291"/>
            <a:ext cx="9061325" cy="981862"/>
          </a:xfrm>
          <a:prstGeom prst="roundRect">
            <a:avLst/>
          </a:prstGeom>
          <a:solidFill>
            <a:srgbClr val="E6DAE2">
              <a:alpha val="25000"/>
            </a:srgbClr>
          </a:solidFill>
          <a:ln w="19050">
            <a:solidFill>
              <a:schemeClr val="tx1">
                <a:alpha val="94000"/>
              </a:schemeClr>
            </a:solidFill>
            <a:prstDash val="sysDot"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Clients/ Data Destination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57066B-B3DB-4209-85E7-B98FE09DC03E}"/>
              </a:ext>
            </a:extLst>
          </p:cNvPr>
          <p:cNvSpPr/>
          <p:nvPr/>
        </p:nvSpPr>
        <p:spPr bwMode="auto">
          <a:xfrm>
            <a:off x="4233692" y="6413165"/>
            <a:ext cx="3704388" cy="5453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prstDash val="dashDot"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Devices/Data 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328698-6557-48CB-AA8F-FC8BE66B7795}"/>
              </a:ext>
            </a:extLst>
          </p:cNvPr>
          <p:cNvSpPr/>
          <p:nvPr/>
        </p:nvSpPr>
        <p:spPr>
          <a:xfrm>
            <a:off x="945408" y="1278275"/>
            <a:ext cx="1992410" cy="664828"/>
          </a:xfrm>
          <a:prstGeom prst="roundRect">
            <a:avLst>
              <a:gd name="adj" fmla="val 105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Client Machine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F95A99-DB35-4924-9F65-0898D5872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693466"/>
              </p:ext>
            </p:extLst>
          </p:nvPr>
        </p:nvGraphicFramePr>
        <p:xfrm>
          <a:off x="518554" y="2320412"/>
          <a:ext cx="11348325" cy="327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A0834B-AD7F-4DAD-9019-D61E8CCF1FF1}"/>
              </a:ext>
            </a:extLst>
          </p:cNvPr>
          <p:cNvSpPr/>
          <p:nvPr/>
        </p:nvSpPr>
        <p:spPr>
          <a:xfrm>
            <a:off x="847203" y="3865578"/>
            <a:ext cx="7556228" cy="1069160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dirty="0">
                <a:solidFill>
                  <a:schemeClr val="tx1"/>
                </a:solidFill>
              </a:rPr>
              <a:t>NodeJS</a:t>
            </a:r>
          </a:p>
          <a:p>
            <a:pPr lvl="0"/>
            <a:r>
              <a:rPr lang="en-US" sz="1000" b="1" dirty="0">
                <a:solidFill>
                  <a:schemeClr val="tx1"/>
                </a:solidFill>
              </a:rPr>
              <a:t>Back End </a:t>
            </a:r>
          </a:p>
          <a:p>
            <a:pPr lvl="0"/>
            <a:r>
              <a:rPr lang="en-US" sz="10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080833-6B2E-408A-9C47-41B5DD2B56F5}"/>
              </a:ext>
            </a:extLst>
          </p:cNvPr>
          <p:cNvSpPr/>
          <p:nvPr/>
        </p:nvSpPr>
        <p:spPr>
          <a:xfrm>
            <a:off x="712282" y="2390663"/>
            <a:ext cx="2058259" cy="1222889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HTTP Server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Typescript                         Nginx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F1F251-AB61-40C7-BD7A-B1ED51BFC612}"/>
              </a:ext>
            </a:extLst>
          </p:cNvPr>
          <p:cNvSpPr/>
          <p:nvPr/>
        </p:nvSpPr>
        <p:spPr>
          <a:xfrm>
            <a:off x="897401" y="2876517"/>
            <a:ext cx="1755566" cy="245719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Angular Components</a:t>
            </a:r>
          </a:p>
          <a:p>
            <a:pPr algn="ctr"/>
            <a:endParaRPr lang="en-US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BD09DE-311E-4B5B-838F-305BA8BD27C1}"/>
              </a:ext>
            </a:extLst>
          </p:cNvPr>
          <p:cNvSpPr/>
          <p:nvPr/>
        </p:nvSpPr>
        <p:spPr>
          <a:xfrm>
            <a:off x="4476147" y="5925836"/>
            <a:ext cx="2808311" cy="232559"/>
          </a:xfrm>
          <a:prstGeom prst="roundRect">
            <a:avLst>
              <a:gd name="adj" fmla="val 10500"/>
            </a:avLst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Hart Shield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D00977-DE7E-4563-852A-846DDAA3E45F}"/>
              </a:ext>
            </a:extLst>
          </p:cNvPr>
          <p:cNvSpPr/>
          <p:nvPr/>
        </p:nvSpPr>
        <p:spPr>
          <a:xfrm>
            <a:off x="4507133" y="6545119"/>
            <a:ext cx="658473" cy="234825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Device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BB34D3-6B2D-4376-B8F2-937200EA1A68}"/>
              </a:ext>
            </a:extLst>
          </p:cNvPr>
          <p:cNvSpPr/>
          <p:nvPr/>
        </p:nvSpPr>
        <p:spPr>
          <a:xfrm>
            <a:off x="6826846" y="6491869"/>
            <a:ext cx="658473" cy="234825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Device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614353-D92C-4B58-835B-539B4D9F1E57}"/>
              </a:ext>
            </a:extLst>
          </p:cNvPr>
          <p:cNvSpPr/>
          <p:nvPr/>
        </p:nvSpPr>
        <p:spPr>
          <a:xfrm>
            <a:off x="1171227" y="1599617"/>
            <a:ext cx="1599314" cy="213733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Browser (E.g. Chrome)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7CF1CBC-A943-46A0-BFE1-DC28D5EA4E8A}"/>
              </a:ext>
            </a:extLst>
          </p:cNvPr>
          <p:cNvSpPr/>
          <p:nvPr/>
        </p:nvSpPr>
        <p:spPr bwMode="auto">
          <a:xfrm flipH="1">
            <a:off x="4744245" y="6184910"/>
            <a:ext cx="92124" cy="312683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1C746599-B2E2-4F7A-80E4-598D74860834}"/>
              </a:ext>
            </a:extLst>
          </p:cNvPr>
          <p:cNvSpPr/>
          <p:nvPr/>
        </p:nvSpPr>
        <p:spPr bwMode="auto">
          <a:xfrm>
            <a:off x="6979644" y="6166912"/>
            <a:ext cx="100117" cy="31268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AD249968-6623-4F22-9B72-FDAE109F356E}"/>
              </a:ext>
            </a:extLst>
          </p:cNvPr>
          <p:cNvSpPr/>
          <p:nvPr/>
        </p:nvSpPr>
        <p:spPr bwMode="auto">
          <a:xfrm>
            <a:off x="1722521" y="1827971"/>
            <a:ext cx="120113" cy="106331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DBEBE-FB61-4173-93B6-BA0371A1AFFA}"/>
              </a:ext>
            </a:extLst>
          </p:cNvPr>
          <p:cNvSpPr txBox="1"/>
          <p:nvPr/>
        </p:nvSpPr>
        <p:spPr>
          <a:xfrm>
            <a:off x="5527074" y="6203463"/>
            <a:ext cx="773268" cy="13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HART Protocol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58F23-E05B-4E5D-9C95-BE4999C86836}"/>
              </a:ext>
            </a:extLst>
          </p:cNvPr>
          <p:cNvSpPr txBox="1"/>
          <p:nvPr/>
        </p:nvSpPr>
        <p:spPr>
          <a:xfrm>
            <a:off x="4476147" y="5737216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Serial/Modbus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8B7E7-CDA9-47CA-BC88-55E5E79E0EB7}"/>
              </a:ext>
            </a:extLst>
          </p:cNvPr>
          <p:cNvSpPr txBox="1"/>
          <p:nvPr/>
        </p:nvSpPr>
        <p:spPr>
          <a:xfrm>
            <a:off x="6617293" y="2133247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44E24-29FE-479D-AC04-F6764EF8CB27}"/>
              </a:ext>
            </a:extLst>
          </p:cNvPr>
          <p:cNvSpPr/>
          <p:nvPr/>
        </p:nvSpPr>
        <p:spPr>
          <a:xfrm>
            <a:off x="3398875" y="1271302"/>
            <a:ext cx="1843996" cy="642413"/>
          </a:xfrm>
          <a:prstGeom prst="roundRect">
            <a:avLst>
              <a:gd name="adj" fmla="val 105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Client Machine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AC4D75-E5AD-4E82-AEB4-2131AACBB233}"/>
              </a:ext>
            </a:extLst>
          </p:cNvPr>
          <p:cNvSpPr/>
          <p:nvPr/>
        </p:nvSpPr>
        <p:spPr>
          <a:xfrm>
            <a:off x="3608286" y="1577731"/>
            <a:ext cx="1536406" cy="233631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UA Expert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C80FA-AD1D-46E7-BE5A-595D124BF048}"/>
              </a:ext>
            </a:extLst>
          </p:cNvPr>
          <p:cNvSpPr txBox="1"/>
          <p:nvPr/>
        </p:nvSpPr>
        <p:spPr>
          <a:xfrm>
            <a:off x="4672926" y="2126568"/>
            <a:ext cx="578582" cy="13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7DFEAE-D6C1-411C-9F7B-6ACBBC75BF7A}"/>
              </a:ext>
            </a:extLst>
          </p:cNvPr>
          <p:cNvSpPr/>
          <p:nvPr/>
        </p:nvSpPr>
        <p:spPr>
          <a:xfrm>
            <a:off x="4778817" y="4471500"/>
            <a:ext cx="1521525" cy="35491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Serial Encoder/Decoder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34E32B1F-C589-4776-8245-613EC9E07A74}"/>
              </a:ext>
            </a:extLst>
          </p:cNvPr>
          <p:cNvSpPr/>
          <p:nvPr/>
        </p:nvSpPr>
        <p:spPr bwMode="auto">
          <a:xfrm rot="5400000">
            <a:off x="10161083" y="918212"/>
            <a:ext cx="57832" cy="809636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BAB62AB-FD83-42F9-8BA7-9C3C602D2712}"/>
              </a:ext>
            </a:extLst>
          </p:cNvPr>
          <p:cNvSpPr/>
          <p:nvPr/>
        </p:nvSpPr>
        <p:spPr bwMode="auto">
          <a:xfrm rot="5400000">
            <a:off x="10164918" y="555127"/>
            <a:ext cx="86945" cy="826228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13FC72-4DA2-4161-A95D-A3F6B6E15E0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 bwMode="auto">
          <a:xfrm flipH="1">
            <a:off x="4338165" y="3109140"/>
            <a:ext cx="9458" cy="11290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E973B0-2687-400F-9C14-CF7CD6842F4F}"/>
              </a:ext>
            </a:extLst>
          </p:cNvPr>
          <p:cNvSpPr txBox="1"/>
          <p:nvPr/>
        </p:nvSpPr>
        <p:spPr>
          <a:xfrm>
            <a:off x="10789040" y="928656"/>
            <a:ext cx="3961407" cy="699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Inter Device Communication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 API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18ED19-6A81-43AE-8CB2-61509D8C504F}"/>
              </a:ext>
            </a:extLst>
          </p:cNvPr>
          <p:cNvSpPr/>
          <p:nvPr/>
        </p:nvSpPr>
        <p:spPr>
          <a:xfrm>
            <a:off x="3251027" y="2395609"/>
            <a:ext cx="2222956" cy="1217941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accent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OPC-UA Server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 Program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8E4AF6-95DC-4627-BF96-9F757576687C}"/>
              </a:ext>
            </a:extLst>
          </p:cNvPr>
          <p:cNvSpPr/>
          <p:nvPr/>
        </p:nvSpPr>
        <p:spPr>
          <a:xfrm>
            <a:off x="3443738" y="2885936"/>
            <a:ext cx="1807770" cy="223204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OPC-UA Information Model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A1D436-01CF-4552-B272-24005EC81E93}"/>
              </a:ext>
            </a:extLst>
          </p:cNvPr>
          <p:cNvSpPr/>
          <p:nvPr/>
        </p:nvSpPr>
        <p:spPr>
          <a:xfrm>
            <a:off x="3419694" y="3222043"/>
            <a:ext cx="1836942" cy="223204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dirty="0">
                <a:solidFill>
                  <a:schemeClr val="tx1"/>
                </a:solidFill>
              </a:rPr>
              <a:t>Rest API Interface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7EEE02-CB1C-451E-919B-A287163544CE}"/>
              </a:ext>
            </a:extLst>
          </p:cNvPr>
          <p:cNvSpPr/>
          <p:nvPr/>
        </p:nvSpPr>
        <p:spPr>
          <a:xfrm>
            <a:off x="2877201" y="4087612"/>
            <a:ext cx="3423141" cy="282022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Command trigger / Scan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80A978-7AED-40EC-88AD-EBD6FC9EC451}"/>
              </a:ext>
            </a:extLst>
          </p:cNvPr>
          <p:cNvSpPr/>
          <p:nvPr/>
        </p:nvSpPr>
        <p:spPr>
          <a:xfrm>
            <a:off x="8870398" y="3898816"/>
            <a:ext cx="2763572" cy="1002684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dirty="0">
                <a:solidFill>
                  <a:schemeClr val="tx1"/>
                </a:solidFill>
              </a:rPr>
              <a:t>sqLite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6AA810-6916-41CE-86EC-E460F90A4770}"/>
              </a:ext>
            </a:extLst>
          </p:cNvPr>
          <p:cNvSpPr/>
          <p:nvPr/>
        </p:nvSpPr>
        <p:spPr>
          <a:xfrm>
            <a:off x="7812781" y="2387826"/>
            <a:ext cx="1830098" cy="1225726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Data logger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EF2238-9851-4B90-AA21-D64B8C26A4C3}"/>
              </a:ext>
            </a:extLst>
          </p:cNvPr>
          <p:cNvSpPr/>
          <p:nvPr/>
        </p:nvSpPr>
        <p:spPr>
          <a:xfrm>
            <a:off x="8079395" y="2847629"/>
            <a:ext cx="1440863" cy="254933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Reader and saver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9875C9A-59AE-4FEB-996D-56EB406838FB}"/>
              </a:ext>
            </a:extLst>
          </p:cNvPr>
          <p:cNvSpPr/>
          <p:nvPr/>
        </p:nvSpPr>
        <p:spPr>
          <a:xfrm>
            <a:off x="5731994" y="2387417"/>
            <a:ext cx="1822776" cy="1226134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MindConnect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 program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52F9F0-618E-418F-A00D-33D0764C8E26}"/>
              </a:ext>
            </a:extLst>
          </p:cNvPr>
          <p:cNvSpPr/>
          <p:nvPr/>
        </p:nvSpPr>
        <p:spPr>
          <a:xfrm>
            <a:off x="5837378" y="2876517"/>
            <a:ext cx="1593945" cy="271853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MindConnect SDK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4EABE2-2EA4-4222-8B27-F2394DD83B41}"/>
              </a:ext>
            </a:extLst>
          </p:cNvPr>
          <p:cNvSpPr/>
          <p:nvPr/>
        </p:nvSpPr>
        <p:spPr>
          <a:xfrm>
            <a:off x="8079394" y="3238187"/>
            <a:ext cx="1440863" cy="22045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MQTT sub Interface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0F33AA1-1AB0-4789-ADFB-21C20769CC55}"/>
              </a:ext>
            </a:extLst>
          </p:cNvPr>
          <p:cNvSpPr/>
          <p:nvPr/>
        </p:nvSpPr>
        <p:spPr>
          <a:xfrm>
            <a:off x="5820320" y="3203182"/>
            <a:ext cx="1593945" cy="26177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MQTT sub Interface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7087A9-8FA4-4F09-87FD-1F8A9D9257DC}"/>
              </a:ext>
            </a:extLst>
          </p:cNvPr>
          <p:cNvSpPr/>
          <p:nvPr/>
        </p:nvSpPr>
        <p:spPr>
          <a:xfrm>
            <a:off x="2877202" y="4471500"/>
            <a:ext cx="1598946" cy="362336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Command Queue / Synchronization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943F36-93A1-407F-BC19-563609716391}"/>
              </a:ext>
            </a:extLst>
          </p:cNvPr>
          <p:cNvSpPr/>
          <p:nvPr/>
        </p:nvSpPr>
        <p:spPr>
          <a:xfrm>
            <a:off x="6400833" y="4502053"/>
            <a:ext cx="1852558" cy="32351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Command Decode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05FE81CA-AEE2-4FCA-9350-167DD73BB4BA}"/>
              </a:ext>
            </a:extLst>
          </p:cNvPr>
          <p:cNvSpPr/>
          <p:nvPr/>
        </p:nvSpPr>
        <p:spPr bwMode="auto">
          <a:xfrm>
            <a:off x="9754950" y="4171602"/>
            <a:ext cx="497234" cy="698930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UM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03CD7AC8-24E6-4CC2-8CDC-586DE6CEDDAF}"/>
              </a:ext>
            </a:extLst>
          </p:cNvPr>
          <p:cNvSpPr/>
          <p:nvPr/>
        </p:nvSpPr>
        <p:spPr bwMode="auto">
          <a:xfrm>
            <a:off x="10422407" y="4171293"/>
            <a:ext cx="497234" cy="698930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DL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1B6C0540-BF8E-4D5F-8C96-B5684934F294}"/>
              </a:ext>
            </a:extLst>
          </p:cNvPr>
          <p:cNvSpPr/>
          <p:nvPr/>
        </p:nvSpPr>
        <p:spPr bwMode="auto">
          <a:xfrm>
            <a:off x="8973753" y="4129104"/>
            <a:ext cx="606128" cy="734002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0CF0F5-AA5C-4AC2-8CDC-32688BD07EF3}"/>
              </a:ext>
            </a:extLst>
          </p:cNvPr>
          <p:cNvSpPr/>
          <p:nvPr/>
        </p:nvSpPr>
        <p:spPr>
          <a:xfrm>
            <a:off x="1593699" y="4091802"/>
            <a:ext cx="409740" cy="278418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UM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618A337-E84F-4C3D-884B-31B1A9F9094A}"/>
              </a:ext>
            </a:extLst>
          </p:cNvPr>
          <p:cNvSpPr/>
          <p:nvPr/>
        </p:nvSpPr>
        <p:spPr>
          <a:xfrm>
            <a:off x="2191034" y="4102473"/>
            <a:ext cx="463891" cy="267746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C3D38B8-B335-4542-886C-4A6E1121A139}"/>
              </a:ext>
            </a:extLst>
          </p:cNvPr>
          <p:cNvSpPr/>
          <p:nvPr/>
        </p:nvSpPr>
        <p:spPr>
          <a:xfrm>
            <a:off x="5795693" y="1256524"/>
            <a:ext cx="1843996" cy="642413"/>
          </a:xfrm>
          <a:prstGeom prst="roundRect">
            <a:avLst>
              <a:gd name="adj" fmla="val 105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MindSphere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CC0F08-7EDA-4449-93DC-39023C5BAE65}"/>
              </a:ext>
            </a:extLst>
          </p:cNvPr>
          <p:cNvSpPr/>
          <p:nvPr/>
        </p:nvSpPr>
        <p:spPr>
          <a:xfrm>
            <a:off x="6005104" y="1562953"/>
            <a:ext cx="1536406" cy="233631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err="1"/>
              <a:t>MindApp</a:t>
            </a:r>
            <a:endParaRPr lang="en-US" sz="1000" dirty="0"/>
          </a:p>
        </p:txBody>
      </p:sp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A8BF2350-57C9-45A8-93BC-64957A526C78}"/>
              </a:ext>
            </a:extLst>
          </p:cNvPr>
          <p:cNvSpPr/>
          <p:nvPr/>
        </p:nvSpPr>
        <p:spPr bwMode="auto">
          <a:xfrm>
            <a:off x="4241359" y="1902436"/>
            <a:ext cx="120113" cy="98186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2C19070A-A33C-403E-B09F-07985A664D31}"/>
              </a:ext>
            </a:extLst>
          </p:cNvPr>
          <p:cNvSpPr/>
          <p:nvPr/>
        </p:nvSpPr>
        <p:spPr bwMode="auto">
          <a:xfrm>
            <a:off x="6488629" y="1909421"/>
            <a:ext cx="120113" cy="98186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9D7238-D569-4715-BF1A-54545D24E706}"/>
              </a:ext>
            </a:extLst>
          </p:cNvPr>
          <p:cNvSpPr txBox="1"/>
          <p:nvPr/>
        </p:nvSpPr>
        <p:spPr>
          <a:xfrm>
            <a:off x="1171227" y="2118942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41B6FE4-E98C-42A3-8E2F-A364809C6C81}"/>
              </a:ext>
            </a:extLst>
          </p:cNvPr>
          <p:cNvSpPr/>
          <p:nvPr/>
        </p:nvSpPr>
        <p:spPr>
          <a:xfrm>
            <a:off x="1570784" y="4464018"/>
            <a:ext cx="463891" cy="289838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SS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5748364-6B07-4237-8F92-66CFF510BF3E}"/>
              </a:ext>
            </a:extLst>
          </p:cNvPr>
          <p:cNvSpPr/>
          <p:nvPr/>
        </p:nvSpPr>
        <p:spPr>
          <a:xfrm>
            <a:off x="2181861" y="4471499"/>
            <a:ext cx="463891" cy="289838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HM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80047213-8835-48A0-8AF0-8062F5AA17E3}"/>
              </a:ext>
            </a:extLst>
          </p:cNvPr>
          <p:cNvSpPr/>
          <p:nvPr/>
        </p:nvSpPr>
        <p:spPr bwMode="auto">
          <a:xfrm>
            <a:off x="11062350" y="4171602"/>
            <a:ext cx="497234" cy="698930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501734-740F-4B48-A662-B2D699FD3FC1}"/>
              </a:ext>
            </a:extLst>
          </p:cNvPr>
          <p:cNvSpPr/>
          <p:nvPr/>
        </p:nvSpPr>
        <p:spPr>
          <a:xfrm>
            <a:off x="904793" y="3225212"/>
            <a:ext cx="1755566" cy="245719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Angular Services</a:t>
            </a:r>
          </a:p>
          <a:p>
            <a:pPr algn="ctr"/>
            <a:endParaRPr lang="en-US" sz="1000" dirty="0"/>
          </a:p>
        </p:txBody>
      </p:sp>
      <p:sp>
        <p:nvSpPr>
          <p:cNvPr id="56" name="Arrow: Up-Down 55">
            <a:extLst>
              <a:ext uri="{FF2B5EF4-FFF2-40B4-BE49-F238E27FC236}">
                <a16:creationId xmlns:a16="http://schemas.microsoft.com/office/drawing/2014/main" id="{342A35D2-AAA1-4F66-B4FE-1EE2265DC6BC}"/>
              </a:ext>
            </a:extLst>
          </p:cNvPr>
          <p:cNvSpPr/>
          <p:nvPr/>
        </p:nvSpPr>
        <p:spPr bwMode="auto">
          <a:xfrm>
            <a:off x="5843222" y="5594211"/>
            <a:ext cx="105979" cy="280555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16FE70-BB61-46BE-828B-9D7BBACBF6A0}"/>
              </a:ext>
            </a:extLst>
          </p:cNvPr>
          <p:cNvSpPr/>
          <p:nvPr/>
        </p:nvSpPr>
        <p:spPr>
          <a:xfrm>
            <a:off x="4515377" y="5223830"/>
            <a:ext cx="3531266" cy="280555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dirty="0">
                <a:solidFill>
                  <a:schemeClr val="tx1"/>
                </a:solidFill>
              </a:rPr>
              <a:t>C program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48BEB33-F605-4583-8894-E226217CB806}"/>
              </a:ext>
            </a:extLst>
          </p:cNvPr>
          <p:cNvSpPr/>
          <p:nvPr/>
        </p:nvSpPr>
        <p:spPr>
          <a:xfrm>
            <a:off x="5023203" y="5250939"/>
            <a:ext cx="1813890" cy="227761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Modbus 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81C516-A12A-4654-9B72-E46D8D9DE8DA}"/>
              </a:ext>
            </a:extLst>
          </p:cNvPr>
          <p:cNvSpPr txBox="1"/>
          <p:nvPr/>
        </p:nvSpPr>
        <p:spPr>
          <a:xfrm>
            <a:off x="5836468" y="5013442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CB98AC-6FE5-4C1C-A253-6F3BC95EE0D9}"/>
              </a:ext>
            </a:extLst>
          </p:cNvPr>
          <p:cNvSpPr txBox="1"/>
          <p:nvPr/>
        </p:nvSpPr>
        <p:spPr>
          <a:xfrm>
            <a:off x="4142037" y="3685771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A26B5B-C0A1-4A10-8545-6DE593895D0A}"/>
              </a:ext>
            </a:extLst>
          </p:cNvPr>
          <p:cNvSpPr txBox="1"/>
          <p:nvPr/>
        </p:nvSpPr>
        <p:spPr>
          <a:xfrm>
            <a:off x="6357072" y="3689497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D3C705-FA40-4DC0-B664-7AE7CCB1D94B}"/>
              </a:ext>
            </a:extLst>
          </p:cNvPr>
          <p:cNvSpPr txBox="1"/>
          <p:nvPr/>
        </p:nvSpPr>
        <p:spPr>
          <a:xfrm>
            <a:off x="7893155" y="3680966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64E5D1-6116-4180-9D61-8D3EB2D37AE6}"/>
              </a:ext>
            </a:extLst>
          </p:cNvPr>
          <p:cNvSpPr txBox="1"/>
          <p:nvPr/>
        </p:nvSpPr>
        <p:spPr>
          <a:xfrm>
            <a:off x="1509211" y="3689497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76620B-5DB9-47BC-A8B1-08BF81E3A252}"/>
              </a:ext>
            </a:extLst>
          </p:cNvPr>
          <p:cNvSpPr/>
          <p:nvPr/>
        </p:nvSpPr>
        <p:spPr>
          <a:xfrm>
            <a:off x="6400833" y="4088196"/>
            <a:ext cx="1930590" cy="274949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Publisher Module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1CB55-663C-42D8-9639-BD57C45456C1}"/>
              </a:ext>
            </a:extLst>
          </p:cNvPr>
          <p:cNvCxnSpPr>
            <a:cxnSpLocks/>
          </p:cNvCxnSpPr>
          <p:nvPr/>
        </p:nvCxnSpPr>
        <p:spPr bwMode="auto">
          <a:xfrm>
            <a:off x="5899653" y="4833836"/>
            <a:ext cx="0" cy="432527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446EC2-6B40-41F5-BE52-0312CBA5E8D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>
            <a:off x="6617293" y="3464952"/>
            <a:ext cx="20798" cy="6232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0E0A89-E2D2-4245-81A9-58BFEF64CA6D}"/>
              </a:ext>
            </a:extLst>
          </p:cNvPr>
          <p:cNvCxnSpPr>
            <a:cxnSpLocks/>
          </p:cNvCxnSpPr>
          <p:nvPr/>
        </p:nvCxnSpPr>
        <p:spPr bwMode="auto">
          <a:xfrm>
            <a:off x="8123032" y="3509278"/>
            <a:ext cx="18892" cy="593195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727F3-A505-4ABB-8B96-F19889E20E16}"/>
              </a:ext>
            </a:extLst>
          </p:cNvPr>
          <p:cNvCxnSpPr>
            <a:cxnSpLocks/>
          </p:cNvCxnSpPr>
          <p:nvPr/>
        </p:nvCxnSpPr>
        <p:spPr bwMode="auto">
          <a:xfrm>
            <a:off x="9754950" y="1544636"/>
            <a:ext cx="902535" cy="635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2587CE-EC66-4CE8-847B-696EAD1EE937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 bwMode="auto">
          <a:xfrm>
            <a:off x="8403431" y="4400158"/>
            <a:ext cx="4669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AA04C1-8281-4B89-AE9D-EB8D49BC29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42182" y="3501302"/>
            <a:ext cx="12635" cy="58689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DAEC42-7E2A-4C78-8FF1-48C177AD67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49556" y="3465291"/>
            <a:ext cx="12635" cy="58689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06A966-E2F9-44C0-BF70-A769F9EDFF43}"/>
              </a:ext>
            </a:extLst>
          </p:cNvPr>
          <p:cNvSpPr txBox="1"/>
          <p:nvPr/>
        </p:nvSpPr>
        <p:spPr>
          <a:xfrm>
            <a:off x="385440" y="312685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22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E8CF101-EB00-47F5-90F8-7DD7B030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635" y="2272688"/>
            <a:ext cx="4687858" cy="30493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7B47AB-663E-434E-8923-3A96835C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258" y="2272688"/>
            <a:ext cx="6166882" cy="304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B3A58-BD37-4F08-BFBC-EB9590F82879}"/>
              </a:ext>
            </a:extLst>
          </p:cNvPr>
          <p:cNvSpPr txBox="1"/>
          <p:nvPr/>
        </p:nvSpPr>
        <p:spPr>
          <a:xfrm>
            <a:off x="203856" y="630758"/>
            <a:ext cx="398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HART</a:t>
            </a:r>
          </a:p>
        </p:txBody>
      </p:sp>
    </p:spTree>
    <p:extLst>
      <p:ext uri="{BB962C8B-B14F-4D97-AF65-F5344CB8AC3E}">
        <p14:creationId xmlns:p14="http://schemas.microsoft.com/office/powerpoint/2010/main" val="337624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350E-CF11-44C6-AC3D-0AEBF7F0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394" y="5995446"/>
            <a:ext cx="10515600" cy="53030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https://www.namur.net/en/focus-topics/namur-open-architecture/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8669C-9DCD-4DAD-AB0C-DA1745EE3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/>
          <a:stretch/>
        </p:blipFill>
        <p:spPr>
          <a:xfrm>
            <a:off x="1714893" y="190942"/>
            <a:ext cx="7202864" cy="54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94677-5FDE-4599-8AFC-4813D417A8A3}"/>
              </a:ext>
            </a:extLst>
          </p:cNvPr>
          <p:cNvSpPr/>
          <p:nvPr/>
        </p:nvSpPr>
        <p:spPr>
          <a:xfrm>
            <a:off x="6797229" y="1700784"/>
            <a:ext cx="4706112" cy="34564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95485-19B4-4B58-863A-64A5EDF6703B}"/>
              </a:ext>
            </a:extLst>
          </p:cNvPr>
          <p:cNvCxnSpPr>
            <a:cxnSpLocks/>
          </p:cNvCxnSpPr>
          <p:nvPr/>
        </p:nvCxnSpPr>
        <p:spPr>
          <a:xfrm>
            <a:off x="7187771" y="4596114"/>
            <a:ext cx="3907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A206AA-DF84-41F3-B7B9-819797F2AD74}"/>
              </a:ext>
            </a:extLst>
          </p:cNvPr>
          <p:cNvCxnSpPr>
            <a:cxnSpLocks/>
          </p:cNvCxnSpPr>
          <p:nvPr/>
        </p:nvCxnSpPr>
        <p:spPr>
          <a:xfrm>
            <a:off x="7566231" y="4027154"/>
            <a:ext cx="316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CE78A-7297-4A6D-A2C3-FEA46556988D}"/>
              </a:ext>
            </a:extLst>
          </p:cNvPr>
          <p:cNvCxnSpPr>
            <a:cxnSpLocks/>
            <a:stCxn id="12" idx="1"/>
            <a:endCxn id="12" idx="5"/>
          </p:cNvCxnSpPr>
          <p:nvPr/>
        </p:nvCxnSpPr>
        <p:spPr>
          <a:xfrm>
            <a:off x="7973757" y="3429000"/>
            <a:ext cx="2353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4E8266-DAD5-427D-8FA5-81D8F4F0817B}"/>
              </a:ext>
            </a:extLst>
          </p:cNvPr>
          <p:cNvCxnSpPr>
            <a:cxnSpLocks/>
          </p:cNvCxnSpPr>
          <p:nvPr/>
        </p:nvCxnSpPr>
        <p:spPr>
          <a:xfrm>
            <a:off x="8453817" y="2725420"/>
            <a:ext cx="1398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6EBF5E-15C1-45F8-B78F-C25E71E731E9}"/>
              </a:ext>
            </a:extLst>
          </p:cNvPr>
          <p:cNvSpPr txBox="1"/>
          <p:nvPr/>
        </p:nvSpPr>
        <p:spPr>
          <a:xfrm>
            <a:off x="9852257" y="4709867"/>
            <a:ext cx="117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11538-91A4-49C1-A1FF-78FDCEF23F57}"/>
              </a:ext>
            </a:extLst>
          </p:cNvPr>
          <p:cNvSpPr txBox="1"/>
          <p:nvPr/>
        </p:nvSpPr>
        <p:spPr>
          <a:xfrm>
            <a:off x="8852519" y="4139426"/>
            <a:ext cx="612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57AB2-C0AC-42D5-B7EA-296C3C1E50E0}"/>
              </a:ext>
            </a:extLst>
          </p:cNvPr>
          <p:cNvSpPr txBox="1"/>
          <p:nvPr/>
        </p:nvSpPr>
        <p:spPr>
          <a:xfrm>
            <a:off x="8382003" y="3571052"/>
            <a:ext cx="144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SCADA, PCS, DCS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BB75E-6A26-4964-9B73-03F0769324D7}"/>
              </a:ext>
            </a:extLst>
          </p:cNvPr>
          <p:cNvSpPr txBox="1"/>
          <p:nvPr/>
        </p:nvSpPr>
        <p:spPr>
          <a:xfrm>
            <a:off x="8835259" y="2892544"/>
            <a:ext cx="612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6E803-4585-44E2-B8A7-444D3E142082}"/>
              </a:ext>
            </a:extLst>
          </p:cNvPr>
          <p:cNvSpPr txBox="1"/>
          <p:nvPr/>
        </p:nvSpPr>
        <p:spPr>
          <a:xfrm>
            <a:off x="8906783" y="2166173"/>
            <a:ext cx="61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B59B90-F88C-45EE-A7A2-B050E056D507}"/>
              </a:ext>
            </a:extLst>
          </p:cNvPr>
          <p:cNvCxnSpPr/>
          <p:nvPr/>
        </p:nvCxnSpPr>
        <p:spPr>
          <a:xfrm flipV="1">
            <a:off x="6797229" y="1700784"/>
            <a:ext cx="2038030" cy="300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5A72D0-1B3A-40B1-84E1-9AE3BA2CCA77}"/>
              </a:ext>
            </a:extLst>
          </p:cNvPr>
          <p:cNvCxnSpPr>
            <a:cxnSpLocks/>
          </p:cNvCxnSpPr>
          <p:nvPr/>
        </p:nvCxnSpPr>
        <p:spPr>
          <a:xfrm>
            <a:off x="9465078" y="1700784"/>
            <a:ext cx="2038263" cy="300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CFBCFB-D48A-4D99-9C3C-FDDD73231499}"/>
              </a:ext>
            </a:extLst>
          </p:cNvPr>
          <p:cNvSpPr txBox="1"/>
          <p:nvPr/>
        </p:nvSpPr>
        <p:spPr>
          <a:xfrm rot="18110130">
            <a:off x="7217897" y="31583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EC6A2-D990-47A6-9DE1-B85B10E74A6E}"/>
              </a:ext>
            </a:extLst>
          </p:cNvPr>
          <p:cNvSpPr txBox="1"/>
          <p:nvPr/>
        </p:nvSpPr>
        <p:spPr>
          <a:xfrm rot="3232325">
            <a:off x="10265375" y="308221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Flow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AF4311-BA41-4C30-B097-9EC63727A116}"/>
              </a:ext>
            </a:extLst>
          </p:cNvPr>
          <p:cNvSpPr/>
          <p:nvPr/>
        </p:nvSpPr>
        <p:spPr>
          <a:xfrm>
            <a:off x="2202044" y="2443172"/>
            <a:ext cx="1174420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</a:t>
            </a:r>
          </a:p>
        </p:txBody>
      </p:sp>
      <p:pic>
        <p:nvPicPr>
          <p:cNvPr id="29" name="Graphic 28" descr="Syncing cloud">
            <a:extLst>
              <a:ext uri="{FF2B5EF4-FFF2-40B4-BE49-F238E27FC236}">
                <a16:creationId xmlns:a16="http://schemas.microsoft.com/office/drawing/2014/main" id="{0FDFF8A8-1B39-436C-9212-6DFD2E762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2044" y="587330"/>
            <a:ext cx="1295193" cy="12951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BBA041C-732C-46E9-A791-33AEFDD842E8}"/>
              </a:ext>
            </a:extLst>
          </p:cNvPr>
          <p:cNvSpPr/>
          <p:nvPr/>
        </p:nvSpPr>
        <p:spPr>
          <a:xfrm>
            <a:off x="3120793" y="3922311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19243-FD34-489C-9C40-1AD8F46F7614}"/>
              </a:ext>
            </a:extLst>
          </p:cNvPr>
          <p:cNvSpPr txBox="1"/>
          <p:nvPr/>
        </p:nvSpPr>
        <p:spPr>
          <a:xfrm>
            <a:off x="4641331" y="3655282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1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B847DD-0731-473B-905D-E9AF3E605B0E}"/>
              </a:ext>
            </a:extLst>
          </p:cNvPr>
          <p:cNvSpPr txBox="1"/>
          <p:nvPr/>
        </p:nvSpPr>
        <p:spPr>
          <a:xfrm>
            <a:off x="4641331" y="4119416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6F1BB-C405-437C-9D9B-96DCA5BFA50D}"/>
              </a:ext>
            </a:extLst>
          </p:cNvPr>
          <p:cNvSpPr txBox="1"/>
          <p:nvPr/>
        </p:nvSpPr>
        <p:spPr>
          <a:xfrm>
            <a:off x="4641331" y="4994375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8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E433230-4E75-4F07-9983-48A6C92128ED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 flipV="1">
            <a:off x="4006383" y="3778393"/>
            <a:ext cx="634949" cy="345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2881CE-0573-4815-9A12-A256A1CB381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>
            <a:off x="4006383" y="4123783"/>
            <a:ext cx="634949" cy="118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2FFDE08-5C2C-4FF9-AB03-C4C45F77757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rot="10800000">
            <a:off x="4006383" y="4123784"/>
            <a:ext cx="634949" cy="993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277D9D-FEB9-4B48-938D-AE43A9147B93}"/>
              </a:ext>
            </a:extLst>
          </p:cNvPr>
          <p:cNvCxnSpPr/>
          <p:nvPr/>
        </p:nvCxnSpPr>
        <p:spPr>
          <a:xfrm>
            <a:off x="6081446" y="110608"/>
            <a:ext cx="91440" cy="66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46DC17-7114-479E-AD33-E0C781726274}"/>
              </a:ext>
            </a:extLst>
          </p:cNvPr>
          <p:cNvSpPr txBox="1"/>
          <p:nvPr/>
        </p:nvSpPr>
        <p:spPr>
          <a:xfrm>
            <a:off x="7404957" y="4762722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A239A7-A476-44BD-BE6A-88389A30EE6B}"/>
              </a:ext>
            </a:extLst>
          </p:cNvPr>
          <p:cNvSpPr/>
          <p:nvPr/>
        </p:nvSpPr>
        <p:spPr>
          <a:xfrm>
            <a:off x="1597795" y="3922312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45F6B5-E413-4AF2-9F08-B2516EB03F48}"/>
              </a:ext>
            </a:extLst>
          </p:cNvPr>
          <p:cNvSpPr txBox="1"/>
          <p:nvPr/>
        </p:nvSpPr>
        <p:spPr>
          <a:xfrm>
            <a:off x="177973" y="3741522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A26ACF-F40B-430B-AF45-259CBD976D8E}"/>
              </a:ext>
            </a:extLst>
          </p:cNvPr>
          <p:cNvSpPr txBox="1"/>
          <p:nvPr/>
        </p:nvSpPr>
        <p:spPr>
          <a:xfrm>
            <a:off x="177973" y="4202144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403046-D226-4022-ADD9-7D5BF34568CC}"/>
              </a:ext>
            </a:extLst>
          </p:cNvPr>
          <p:cNvSpPr txBox="1"/>
          <p:nvPr/>
        </p:nvSpPr>
        <p:spPr>
          <a:xfrm>
            <a:off x="188822" y="5046060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8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16681DD-EA26-4EAF-B86C-F78A7B40C5F6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993745" y="3864633"/>
            <a:ext cx="604050" cy="259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FC13D3-C2C0-404E-BD02-9C5DD7DFC739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993745" y="4123784"/>
            <a:ext cx="604050" cy="201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A6858F1-6841-46D7-849C-C94E91211BF6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1004594" y="4123784"/>
            <a:ext cx="593201" cy="1045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A60C11-914D-4199-B958-E7082E1582E1}"/>
              </a:ext>
            </a:extLst>
          </p:cNvPr>
          <p:cNvCxnSpPr/>
          <p:nvPr/>
        </p:nvCxnSpPr>
        <p:spPr>
          <a:xfrm>
            <a:off x="177973" y="4646477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B7D4B8-F92B-4451-8979-645F6F9EB1FB}"/>
              </a:ext>
            </a:extLst>
          </p:cNvPr>
          <p:cNvCxnSpPr/>
          <p:nvPr/>
        </p:nvCxnSpPr>
        <p:spPr>
          <a:xfrm>
            <a:off x="188822" y="4798877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4743B4-6980-4771-819A-118C82AE1966}"/>
              </a:ext>
            </a:extLst>
          </p:cNvPr>
          <p:cNvCxnSpPr/>
          <p:nvPr/>
        </p:nvCxnSpPr>
        <p:spPr>
          <a:xfrm>
            <a:off x="4641331" y="4591797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FA74EE-6875-4C33-B9C0-AC32D72D8FA2}"/>
              </a:ext>
            </a:extLst>
          </p:cNvPr>
          <p:cNvCxnSpPr/>
          <p:nvPr/>
        </p:nvCxnSpPr>
        <p:spPr>
          <a:xfrm>
            <a:off x="4641331" y="4788194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7A7072-4F33-43D6-9D09-F0479C715EC9}"/>
              </a:ext>
            </a:extLst>
          </p:cNvPr>
          <p:cNvSpPr/>
          <p:nvPr/>
        </p:nvSpPr>
        <p:spPr>
          <a:xfrm>
            <a:off x="1597795" y="4709867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7DA36F-39E1-4894-9C81-E1383B030A16}"/>
              </a:ext>
            </a:extLst>
          </p:cNvPr>
          <p:cNvSpPr/>
          <p:nvPr/>
        </p:nvSpPr>
        <p:spPr>
          <a:xfrm>
            <a:off x="3120793" y="4729286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7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186CF9-712A-4634-A19C-1868928655B9}"/>
              </a:ext>
            </a:extLst>
          </p:cNvPr>
          <p:cNvCxnSpPr>
            <a:stCxn id="27" idx="2"/>
            <a:endCxn id="50" idx="0"/>
          </p:cNvCxnSpPr>
          <p:nvPr/>
        </p:nvCxnSpPr>
        <p:spPr>
          <a:xfrm rot="5400000">
            <a:off x="1876824" y="3009881"/>
            <a:ext cx="1076197" cy="7486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BD51276-3F1E-403D-A2EE-3B552FA76A6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2638323" y="2997046"/>
            <a:ext cx="1076196" cy="7743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3F0668-6829-46AF-A24A-16DCC079C612}"/>
              </a:ext>
            </a:extLst>
          </p:cNvPr>
          <p:cNvCxnSpPr>
            <a:cxnSpLocks/>
          </p:cNvCxnSpPr>
          <p:nvPr/>
        </p:nvCxnSpPr>
        <p:spPr>
          <a:xfrm>
            <a:off x="2043264" y="4313380"/>
            <a:ext cx="0" cy="384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B681ED5-C0E1-4B42-925C-657517777CE7}"/>
              </a:ext>
            </a:extLst>
          </p:cNvPr>
          <p:cNvCxnSpPr>
            <a:cxnSpLocks/>
            <a:stCxn id="30" idx="2"/>
            <a:endCxn id="102" idx="0"/>
          </p:cNvCxnSpPr>
          <p:nvPr/>
        </p:nvCxnSpPr>
        <p:spPr>
          <a:xfrm>
            <a:off x="3563588" y="4325254"/>
            <a:ext cx="0" cy="404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107A9B-179A-4B2F-B417-2F25054A4821}"/>
              </a:ext>
            </a:extLst>
          </p:cNvPr>
          <p:cNvSpPr/>
          <p:nvPr/>
        </p:nvSpPr>
        <p:spPr>
          <a:xfrm>
            <a:off x="1597795" y="5526006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E7B3F86-1393-4BC4-8BB8-4BF1D07C980C}"/>
              </a:ext>
            </a:extLst>
          </p:cNvPr>
          <p:cNvSpPr/>
          <p:nvPr/>
        </p:nvSpPr>
        <p:spPr>
          <a:xfrm>
            <a:off x="1597795" y="6342145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D3CA25-9AA0-4CBD-AB19-D70E43927B75}"/>
              </a:ext>
            </a:extLst>
          </p:cNvPr>
          <p:cNvSpPr/>
          <p:nvPr/>
        </p:nvSpPr>
        <p:spPr>
          <a:xfrm>
            <a:off x="3120793" y="5526005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347A79-F8F6-486B-AB56-6F429E4AE04B}"/>
              </a:ext>
            </a:extLst>
          </p:cNvPr>
          <p:cNvSpPr/>
          <p:nvPr/>
        </p:nvSpPr>
        <p:spPr>
          <a:xfrm>
            <a:off x="3120793" y="6342145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5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32D2D65-8825-4C7A-B566-45B55E59A662}"/>
              </a:ext>
            </a:extLst>
          </p:cNvPr>
          <p:cNvCxnSpPr>
            <a:cxnSpLocks/>
            <a:stCxn id="102" idx="2"/>
            <a:endCxn id="135" idx="0"/>
          </p:cNvCxnSpPr>
          <p:nvPr/>
        </p:nvCxnSpPr>
        <p:spPr>
          <a:xfrm>
            <a:off x="3563588" y="5132229"/>
            <a:ext cx="0" cy="393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69148F-B8C5-4C94-890F-2BE70C3A5A7E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3563588" y="5928948"/>
            <a:ext cx="0" cy="41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7581570-2C81-4806-9141-C7FC7C3D6002}"/>
              </a:ext>
            </a:extLst>
          </p:cNvPr>
          <p:cNvCxnSpPr>
            <a:cxnSpLocks/>
            <a:stCxn id="101" idx="2"/>
            <a:endCxn id="133" idx="0"/>
          </p:cNvCxnSpPr>
          <p:nvPr/>
        </p:nvCxnSpPr>
        <p:spPr>
          <a:xfrm>
            <a:off x="2040590" y="5112810"/>
            <a:ext cx="0" cy="413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3F6BC37-579A-4895-B498-DA92811614E8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>
            <a:off x="2040590" y="5928949"/>
            <a:ext cx="0" cy="413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8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326-22C1-4FB2-88DB-AF68DC2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25C5A-110F-4D83-B7F5-089F55EDC48E}"/>
              </a:ext>
            </a:extLst>
          </p:cNvPr>
          <p:cNvSpPr/>
          <p:nvPr/>
        </p:nvSpPr>
        <p:spPr>
          <a:xfrm>
            <a:off x="6726103" y="866781"/>
            <a:ext cx="1501154" cy="110095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C17BAD-7692-47FE-A198-EC57CF783AF6}"/>
              </a:ext>
            </a:extLst>
          </p:cNvPr>
          <p:cNvSpPr/>
          <p:nvPr/>
        </p:nvSpPr>
        <p:spPr>
          <a:xfrm>
            <a:off x="4198990" y="2739470"/>
            <a:ext cx="1755205" cy="1363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5B9342-CC4D-41E4-BE49-1C3FDB796C74}"/>
              </a:ext>
            </a:extLst>
          </p:cNvPr>
          <p:cNvSpPr/>
          <p:nvPr/>
        </p:nvSpPr>
        <p:spPr>
          <a:xfrm>
            <a:off x="8642797" y="2739470"/>
            <a:ext cx="1755205" cy="1363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6FC32C-0EAB-428E-98A1-C67DBE8707F6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5400000" flipH="1" flipV="1">
            <a:off x="5240243" y="1253610"/>
            <a:ext cx="1322210" cy="164951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319809-2E4F-4FA5-95FF-127B9B4F013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227257" y="1417260"/>
            <a:ext cx="1293143" cy="132221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B27AF38-DD85-4578-8A19-3A30124D88AE}"/>
              </a:ext>
            </a:extLst>
          </p:cNvPr>
          <p:cNvSpPr/>
          <p:nvPr/>
        </p:nvSpPr>
        <p:spPr>
          <a:xfrm>
            <a:off x="5502925" y="4811164"/>
            <a:ext cx="4017474" cy="122721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B574E-7D5F-4C63-A6C3-32399A7F5E0C}"/>
              </a:ext>
            </a:extLst>
          </p:cNvPr>
          <p:cNvCxnSpPr>
            <a:stCxn id="9" idx="1"/>
            <a:endCxn id="5" idx="2"/>
          </p:cNvCxnSpPr>
          <p:nvPr/>
        </p:nvCxnSpPr>
        <p:spPr>
          <a:xfrm flipH="1" flipV="1">
            <a:off x="5076593" y="4102560"/>
            <a:ext cx="1014677" cy="88832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26B05A-1A82-4712-8FF5-12E55E79AEE5}"/>
              </a:ext>
            </a:extLst>
          </p:cNvPr>
          <p:cNvCxnSpPr>
            <a:cxnSpLocks/>
            <a:stCxn id="6" idx="2"/>
            <a:endCxn id="9" idx="7"/>
          </p:cNvCxnSpPr>
          <p:nvPr/>
        </p:nvCxnSpPr>
        <p:spPr>
          <a:xfrm flipH="1">
            <a:off x="8932054" y="4102560"/>
            <a:ext cx="588346" cy="88832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4C2D3E-D950-4CA3-990D-7A5E18B6072A}"/>
              </a:ext>
            </a:extLst>
          </p:cNvPr>
          <p:cNvCxnSpPr>
            <a:cxnSpLocks/>
          </p:cNvCxnSpPr>
          <p:nvPr/>
        </p:nvCxnSpPr>
        <p:spPr>
          <a:xfrm flipV="1">
            <a:off x="5289630" y="1634060"/>
            <a:ext cx="1436473" cy="1094286"/>
          </a:xfrm>
          <a:prstGeom prst="bentConnector3">
            <a:avLst>
              <a:gd name="adj1" fmla="val 195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DC6DB-42D7-41FA-B663-29AA0CCBFD38}"/>
              </a:ext>
            </a:extLst>
          </p:cNvPr>
          <p:cNvSpPr/>
          <p:nvPr/>
        </p:nvSpPr>
        <p:spPr>
          <a:xfrm>
            <a:off x="1104642" y="2122304"/>
            <a:ext cx="1538054" cy="7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Shield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BB2CE-C35C-4B35-9812-2D8066C7B6C4}"/>
              </a:ext>
            </a:extLst>
          </p:cNvPr>
          <p:cNvCxnSpPr>
            <a:cxnSpLocks/>
          </p:cNvCxnSpPr>
          <p:nvPr/>
        </p:nvCxnSpPr>
        <p:spPr>
          <a:xfrm flipH="1" flipV="1">
            <a:off x="2633576" y="2375319"/>
            <a:ext cx="2452138" cy="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7A1F9-FA9E-456A-941A-907389C0FEA6}"/>
              </a:ext>
            </a:extLst>
          </p:cNvPr>
          <p:cNvCxnSpPr>
            <a:cxnSpLocks/>
          </p:cNvCxnSpPr>
          <p:nvPr/>
        </p:nvCxnSpPr>
        <p:spPr>
          <a:xfrm flipH="1">
            <a:off x="2624456" y="2552700"/>
            <a:ext cx="2691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7097DB1-A489-4606-87C4-DEE11D700140}"/>
              </a:ext>
            </a:extLst>
          </p:cNvPr>
          <p:cNvSpPr/>
          <p:nvPr/>
        </p:nvSpPr>
        <p:spPr>
          <a:xfrm>
            <a:off x="5045882" y="23547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48D74E-34D0-48D1-B28A-4F4F9315392E}"/>
              </a:ext>
            </a:extLst>
          </p:cNvPr>
          <p:cNvSpPr/>
          <p:nvPr/>
        </p:nvSpPr>
        <p:spPr>
          <a:xfrm>
            <a:off x="5266770" y="25298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E242AC-DF46-4D09-AC68-A31BB250F302}"/>
              </a:ext>
            </a:extLst>
          </p:cNvPr>
          <p:cNvSpPr/>
          <p:nvPr/>
        </p:nvSpPr>
        <p:spPr bwMode="auto">
          <a:xfrm>
            <a:off x="7131371" y="2797053"/>
            <a:ext cx="2640210" cy="120801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Processor loop through 1-8 shields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1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9ADCF5-D0CA-4701-B7F1-F9E15D938437}"/>
              </a:ext>
            </a:extLst>
          </p:cNvPr>
          <p:cNvSpPr/>
          <p:nvPr/>
        </p:nvSpPr>
        <p:spPr bwMode="auto">
          <a:xfrm>
            <a:off x="2876850" y="2062342"/>
            <a:ext cx="972108" cy="5656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Request processor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19063-C549-4EC1-9908-DB7CE25141FC}"/>
              </a:ext>
            </a:extLst>
          </p:cNvPr>
          <p:cNvSpPr/>
          <p:nvPr/>
        </p:nvSpPr>
        <p:spPr bwMode="auto">
          <a:xfrm>
            <a:off x="1823635" y="2211247"/>
            <a:ext cx="667596" cy="28883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2ED96D-BC38-4EB9-B2A4-A7D16CD567FF}"/>
              </a:ext>
            </a:extLst>
          </p:cNvPr>
          <p:cNvSpPr/>
          <p:nvPr/>
        </p:nvSpPr>
        <p:spPr bwMode="auto">
          <a:xfrm>
            <a:off x="1311871" y="1304764"/>
            <a:ext cx="667596" cy="2888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1A2D1B-F59E-4A2F-A73D-5E494632C3F0}"/>
              </a:ext>
            </a:extLst>
          </p:cNvPr>
          <p:cNvSpPr/>
          <p:nvPr/>
        </p:nvSpPr>
        <p:spPr bwMode="auto">
          <a:xfrm>
            <a:off x="2638274" y="3397879"/>
            <a:ext cx="1007251" cy="91544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Internal execution requests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9079A5-BFD5-4F00-9BCF-AF0D452A811F}"/>
              </a:ext>
            </a:extLst>
          </p:cNvPr>
          <p:cNvSpPr/>
          <p:nvPr/>
        </p:nvSpPr>
        <p:spPr bwMode="auto">
          <a:xfrm>
            <a:off x="2282749" y="1304764"/>
            <a:ext cx="684076" cy="27385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scan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69779E82-1C01-41E0-8BEA-BE496F34CB29}"/>
              </a:ext>
            </a:extLst>
          </p:cNvPr>
          <p:cNvSpPr/>
          <p:nvPr/>
        </p:nvSpPr>
        <p:spPr bwMode="auto">
          <a:xfrm>
            <a:off x="4983048" y="813273"/>
            <a:ext cx="1038751" cy="720000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Command Queue Shield 1 </a:t>
            </a:r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AF0E4B97-A0EC-42C0-B33E-2C0084BAF3A7}"/>
              </a:ext>
            </a:extLst>
          </p:cNvPr>
          <p:cNvSpPr/>
          <p:nvPr/>
        </p:nvSpPr>
        <p:spPr bwMode="auto">
          <a:xfrm>
            <a:off x="4983049" y="1781562"/>
            <a:ext cx="1001446" cy="720000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Command Queue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Shield 2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2BD0969B-5517-4F1A-8297-3DD96F2C1E1F}"/>
              </a:ext>
            </a:extLst>
          </p:cNvPr>
          <p:cNvSpPr/>
          <p:nvPr/>
        </p:nvSpPr>
        <p:spPr bwMode="auto">
          <a:xfrm>
            <a:off x="4983049" y="3285064"/>
            <a:ext cx="1001446" cy="720000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Command Queue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Shield 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46F53D-53C8-4255-B7BE-9FC4AE21D24F}"/>
              </a:ext>
            </a:extLst>
          </p:cNvPr>
          <p:cNvSpPr/>
          <p:nvPr/>
        </p:nvSpPr>
        <p:spPr bwMode="auto">
          <a:xfrm>
            <a:off x="7131371" y="1503686"/>
            <a:ext cx="2640210" cy="12080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Executioner loop through 1-8 shields CQ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1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E471B-913D-4249-BFED-D1DA90A64177}"/>
              </a:ext>
            </a:extLst>
          </p:cNvPr>
          <p:cNvCxnSpPr>
            <a:cxnSpLocks/>
          </p:cNvCxnSpPr>
          <p:nvPr/>
        </p:nvCxnSpPr>
        <p:spPr bwMode="auto">
          <a:xfrm>
            <a:off x="9435627" y="2096852"/>
            <a:ext cx="235217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8524B4-1B7F-485C-B9A2-C2552E13F428}"/>
              </a:ext>
            </a:extLst>
          </p:cNvPr>
          <p:cNvCxnSpPr>
            <a:cxnSpLocks/>
          </p:cNvCxnSpPr>
          <p:nvPr/>
        </p:nvCxnSpPr>
        <p:spPr bwMode="auto">
          <a:xfrm flipH="1">
            <a:off x="9435627" y="3465004"/>
            <a:ext cx="235218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0FBA99-4EC6-4A31-B830-2910EBECE936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 bwMode="auto">
          <a:xfrm>
            <a:off x="2966825" y="1441691"/>
            <a:ext cx="396079" cy="620651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2C2C1C3-97AB-4575-BABE-F65BAF2C0DE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 flipV="1">
            <a:off x="3848958" y="1173273"/>
            <a:ext cx="1134090" cy="1171914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D3DA64B-ACC7-438E-A187-3CA9FBE43D7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 bwMode="auto">
          <a:xfrm flipV="1">
            <a:off x="3848958" y="2141562"/>
            <a:ext cx="1134091" cy="203625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31C7393-0609-41D4-9B81-7BBFB8398A5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 bwMode="auto">
          <a:xfrm>
            <a:off x="3848958" y="2345187"/>
            <a:ext cx="1134091" cy="1299877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8BDD82-7BEF-4052-85DB-348A1E78BB3A}"/>
              </a:ext>
            </a:extLst>
          </p:cNvPr>
          <p:cNvCxnSpPr>
            <a:cxnSpLocks/>
          </p:cNvCxnSpPr>
          <p:nvPr/>
        </p:nvCxnSpPr>
        <p:spPr bwMode="auto">
          <a:xfrm>
            <a:off x="5089037" y="2757489"/>
            <a:ext cx="88781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9A0A89-1AF3-4015-814A-BDB3C616C42D}"/>
              </a:ext>
            </a:extLst>
          </p:cNvPr>
          <p:cNvCxnSpPr>
            <a:cxnSpLocks/>
          </p:cNvCxnSpPr>
          <p:nvPr/>
        </p:nvCxnSpPr>
        <p:spPr bwMode="auto">
          <a:xfrm>
            <a:off x="5089037" y="3100319"/>
            <a:ext cx="88781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4BCCAC-EE83-49F6-B398-58B6E41BAFF8}"/>
              </a:ext>
            </a:extLst>
          </p:cNvPr>
          <p:cNvCxnSpPr>
            <a:cxnSpLocks/>
          </p:cNvCxnSpPr>
          <p:nvPr/>
        </p:nvCxnSpPr>
        <p:spPr bwMode="auto">
          <a:xfrm>
            <a:off x="5089037" y="2928629"/>
            <a:ext cx="88781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C1DF2-B931-4EFB-9D54-2671D0AB7D9F}"/>
              </a:ext>
            </a:extLst>
          </p:cNvPr>
          <p:cNvSpPr/>
          <p:nvPr/>
        </p:nvSpPr>
        <p:spPr bwMode="auto">
          <a:xfrm>
            <a:off x="7318921" y="2078072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if (false) { pop() } else  { skip 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B8298-7A60-419D-8F8E-9C065DC19089}"/>
              </a:ext>
            </a:extLst>
          </p:cNvPr>
          <p:cNvSpPr/>
          <p:nvPr/>
        </p:nvSpPr>
        <p:spPr bwMode="auto">
          <a:xfrm>
            <a:off x="7306564" y="3227351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status()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112C2B-71AA-4571-9C41-0E5904A650D5}"/>
              </a:ext>
            </a:extLst>
          </p:cNvPr>
          <p:cNvSpPr/>
          <p:nvPr/>
        </p:nvSpPr>
        <p:spPr bwMode="auto">
          <a:xfrm>
            <a:off x="7318920" y="1785323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Check execution status()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0E1031-6000-481B-8AA0-93C074E9BE21}"/>
              </a:ext>
            </a:extLst>
          </p:cNvPr>
          <p:cNvSpPr/>
          <p:nvPr/>
        </p:nvSpPr>
        <p:spPr bwMode="auto">
          <a:xfrm>
            <a:off x="7318922" y="2327486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 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EC521-D24E-49D3-BAFB-697C679ED6AC}"/>
              </a:ext>
            </a:extLst>
          </p:cNvPr>
          <p:cNvSpPr/>
          <p:nvPr/>
        </p:nvSpPr>
        <p:spPr bwMode="auto">
          <a:xfrm>
            <a:off x="7318919" y="3472715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if (false) { read () } else  { skip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159C84-1F92-47DE-880C-DAD9215DD982}"/>
              </a:ext>
            </a:extLst>
          </p:cNvPr>
          <p:cNvSpPr/>
          <p:nvPr/>
        </p:nvSpPr>
        <p:spPr bwMode="auto">
          <a:xfrm>
            <a:off x="7306564" y="3718079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Sent results 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BAD33B-2C72-4BF9-9EE0-7E76D6CF5611}"/>
              </a:ext>
            </a:extLst>
          </p:cNvPr>
          <p:cNvSpPr txBox="1"/>
          <p:nvPr/>
        </p:nvSpPr>
        <p:spPr>
          <a:xfrm>
            <a:off x="3423865" y="1561460"/>
            <a:ext cx="1198183" cy="594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Segregate request based on shield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9181F3-196E-46C9-B0CE-D3E92D389EE6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 bwMode="auto">
          <a:xfrm>
            <a:off x="6021799" y="1173273"/>
            <a:ext cx="2429677" cy="330413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Flowchart: Internal Storage 42">
            <a:extLst>
              <a:ext uri="{FF2B5EF4-FFF2-40B4-BE49-F238E27FC236}">
                <a16:creationId xmlns:a16="http://schemas.microsoft.com/office/drawing/2014/main" id="{D31F9878-254E-4C01-B061-6E62316EE5C6}"/>
              </a:ext>
            </a:extLst>
          </p:cNvPr>
          <p:cNvSpPr/>
          <p:nvPr/>
        </p:nvSpPr>
        <p:spPr bwMode="auto">
          <a:xfrm>
            <a:off x="4803437" y="4851161"/>
            <a:ext cx="1328100" cy="1044110"/>
          </a:xfrm>
          <a:prstGeom prst="flowChartInternalStorag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 holder </a:t>
            </a: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indexed on shield, channel, command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B81A59-875E-40D2-9F3E-AC11C84CC71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 flipV="1">
            <a:off x="1979467" y="1441691"/>
            <a:ext cx="303282" cy="748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913D1B-E37A-4781-9FDB-9226C9E3AF8D}"/>
              </a:ext>
            </a:extLst>
          </p:cNvPr>
          <p:cNvSpPr/>
          <p:nvPr/>
        </p:nvSpPr>
        <p:spPr bwMode="auto">
          <a:xfrm>
            <a:off x="2491231" y="5090371"/>
            <a:ext cx="1328100" cy="56568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CMD response decoder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89D91A3-1B84-45E2-BD44-C62C17C26B12}"/>
              </a:ext>
            </a:extLst>
          </p:cNvPr>
          <p:cNvCxnSpPr>
            <a:cxnSpLocks/>
            <a:stCxn id="45" idx="1"/>
            <a:endCxn id="19" idx="2"/>
          </p:cNvCxnSpPr>
          <p:nvPr/>
        </p:nvCxnSpPr>
        <p:spPr bwMode="auto">
          <a:xfrm rot="10800000">
            <a:off x="1645669" y="1593596"/>
            <a:ext cx="845562" cy="3779620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349A77-F025-4676-9903-250C57763873}"/>
              </a:ext>
            </a:extLst>
          </p:cNvPr>
          <p:cNvCxnSpPr>
            <a:cxnSpLocks/>
            <a:stCxn id="45" idx="1"/>
            <a:endCxn id="18" idx="2"/>
          </p:cNvCxnSpPr>
          <p:nvPr/>
        </p:nvCxnSpPr>
        <p:spPr bwMode="auto">
          <a:xfrm rot="10800000">
            <a:off x="2157433" y="2500080"/>
            <a:ext cx="333798" cy="2873136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40BBA1-9A06-46E7-B119-5B9C3EE8E889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 bwMode="auto">
          <a:xfrm flipV="1">
            <a:off x="2491231" y="2345187"/>
            <a:ext cx="385619" cy="1047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090918-B661-424E-B85C-86645321A72B}"/>
              </a:ext>
            </a:extLst>
          </p:cNvPr>
          <p:cNvCxnSpPr>
            <a:cxnSpLocks/>
          </p:cNvCxnSpPr>
          <p:nvPr/>
        </p:nvCxnSpPr>
        <p:spPr bwMode="auto">
          <a:xfrm>
            <a:off x="711823" y="1441690"/>
            <a:ext cx="555789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FDD737-2F9A-499B-8B9B-D176B8976655}"/>
              </a:ext>
            </a:extLst>
          </p:cNvPr>
          <p:cNvCxnSpPr>
            <a:cxnSpLocks/>
            <a:stCxn id="45" idx="0"/>
            <a:endCxn id="20" idx="2"/>
          </p:cNvCxnSpPr>
          <p:nvPr/>
        </p:nvCxnSpPr>
        <p:spPr bwMode="auto">
          <a:xfrm flipH="1" flipV="1">
            <a:off x="3141900" y="4313324"/>
            <a:ext cx="13381" cy="77704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72F2E6-0FC1-478C-9A52-02CB8F13571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 bwMode="auto">
          <a:xfrm rot="5400000" flipH="1" flipV="1">
            <a:off x="2867479" y="2902454"/>
            <a:ext cx="769847" cy="221004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C29856-1996-4872-9EBE-FA89FE93D1D7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711589" y="2355664"/>
            <a:ext cx="1112046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EA2035E-A96C-4918-AA3F-4F9990E434E4}"/>
              </a:ext>
            </a:extLst>
          </p:cNvPr>
          <p:cNvCxnSpPr>
            <a:stCxn id="16" idx="2"/>
            <a:endCxn id="43" idx="3"/>
          </p:cNvCxnSpPr>
          <p:nvPr/>
        </p:nvCxnSpPr>
        <p:spPr bwMode="auto">
          <a:xfrm rot="5400000">
            <a:off x="6607432" y="3529171"/>
            <a:ext cx="1368151" cy="2319939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824E63-EFB1-4C68-9CB0-A57E54D705B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 bwMode="auto">
          <a:xfrm flipV="1">
            <a:off x="5984495" y="1503686"/>
            <a:ext cx="2466981" cy="637876"/>
          </a:xfrm>
          <a:prstGeom prst="bentConnector4">
            <a:avLst>
              <a:gd name="adj1" fmla="val 23245"/>
              <a:gd name="adj2" fmla="val 135838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64A3D5B-9B01-48DE-845A-C84A4BF26A4E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 bwMode="auto">
          <a:xfrm flipV="1">
            <a:off x="5984495" y="1503686"/>
            <a:ext cx="2466981" cy="2141378"/>
          </a:xfrm>
          <a:prstGeom prst="bentConnector4">
            <a:avLst>
              <a:gd name="adj1" fmla="val 23245"/>
              <a:gd name="adj2" fmla="val 110675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4F5816-1372-4B19-86A7-1BB47A1B3985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 bwMode="auto">
          <a:xfrm flipH="1">
            <a:off x="3819331" y="5373216"/>
            <a:ext cx="98410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EAD866-D1D2-47D6-BCDF-0DC6821FC616}"/>
              </a:ext>
            </a:extLst>
          </p:cNvPr>
          <p:cNvSpPr txBox="1"/>
          <p:nvPr/>
        </p:nvSpPr>
        <p:spPr>
          <a:xfrm>
            <a:off x="392083" y="1599155"/>
            <a:ext cx="863551" cy="926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External requests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 API’s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A10C2A-0EA0-47C1-9C7A-3247C2A9532C}"/>
              </a:ext>
            </a:extLst>
          </p:cNvPr>
          <p:cNvSpPr txBox="1"/>
          <p:nvPr/>
        </p:nvSpPr>
        <p:spPr>
          <a:xfrm>
            <a:off x="10685734" y="2843336"/>
            <a:ext cx="1102073" cy="4757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 requests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7E67DF-DCCF-45D5-B674-2433DEEE6055}"/>
              </a:ext>
            </a:extLst>
          </p:cNvPr>
          <p:cNvSpPr txBox="1"/>
          <p:nvPr/>
        </p:nvSpPr>
        <p:spPr>
          <a:xfrm>
            <a:off x="10203631" y="1901382"/>
            <a:ext cx="1368152" cy="195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 write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3CDE47-8DCC-4D9B-9AB3-206C8FB3717F}"/>
              </a:ext>
            </a:extLst>
          </p:cNvPr>
          <p:cNvSpPr txBox="1"/>
          <p:nvPr/>
        </p:nvSpPr>
        <p:spPr>
          <a:xfrm>
            <a:off x="10128435" y="3519667"/>
            <a:ext cx="1368152" cy="195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 read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F3EB52-C7B8-49B9-8789-12A4C388291D}"/>
              </a:ext>
            </a:extLst>
          </p:cNvPr>
          <p:cNvSpPr txBox="1"/>
          <p:nvPr/>
        </p:nvSpPr>
        <p:spPr>
          <a:xfrm>
            <a:off x="345807" y="379419"/>
            <a:ext cx="2758481" cy="378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Services Flow</a:t>
            </a:r>
          </a:p>
        </p:txBody>
      </p:sp>
    </p:spTree>
    <p:extLst>
      <p:ext uri="{BB962C8B-B14F-4D97-AF65-F5344CB8AC3E}">
        <p14:creationId xmlns:p14="http://schemas.microsoft.com/office/powerpoint/2010/main" val="21615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10518-DF22-41EC-B433-E5F1CD9E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Mod-bus Lifecycle for one shield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E670C-40BB-46C8-9CC5-97014C1239A4}"/>
              </a:ext>
            </a:extLst>
          </p:cNvPr>
          <p:cNvSpPr/>
          <p:nvPr/>
        </p:nvSpPr>
        <p:spPr bwMode="auto">
          <a:xfrm>
            <a:off x="1022611" y="2214867"/>
            <a:ext cx="1368152" cy="18362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IoT 2040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9513B-D9B9-4EDC-9D8A-FA81BBE10203}"/>
              </a:ext>
            </a:extLst>
          </p:cNvPr>
          <p:cNvSpPr/>
          <p:nvPr/>
        </p:nvSpPr>
        <p:spPr bwMode="auto">
          <a:xfrm>
            <a:off x="4378553" y="908242"/>
            <a:ext cx="2348070" cy="45729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Shield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55470-B4B1-4B11-AED1-7D5385B9D46A}"/>
              </a:ext>
            </a:extLst>
          </p:cNvPr>
          <p:cNvSpPr/>
          <p:nvPr/>
        </p:nvSpPr>
        <p:spPr bwMode="auto">
          <a:xfrm>
            <a:off x="4983051" y="1484784"/>
            <a:ext cx="1152128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A9D02-3670-4537-9A61-6F227BAC8977}"/>
              </a:ext>
            </a:extLst>
          </p:cNvPr>
          <p:cNvSpPr/>
          <p:nvPr/>
        </p:nvSpPr>
        <p:spPr bwMode="auto">
          <a:xfrm>
            <a:off x="4983051" y="4005064"/>
            <a:ext cx="1152128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Register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DE2DC-C87B-40E2-A48F-B20B97E9AE2E}"/>
              </a:ext>
            </a:extLst>
          </p:cNvPr>
          <p:cNvCxnSpPr>
            <a:cxnSpLocks/>
          </p:cNvCxnSpPr>
          <p:nvPr/>
        </p:nvCxnSpPr>
        <p:spPr bwMode="auto">
          <a:xfrm>
            <a:off x="2408765" y="3472065"/>
            <a:ext cx="2592288" cy="82809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4E71A-A096-4409-9DA8-176BC2269E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90763" y="1769339"/>
            <a:ext cx="2592288" cy="63828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726B3F-5771-4D9D-871C-7280F8230E9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9557" y="2032770"/>
            <a:ext cx="2592288" cy="60298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09110-B07A-4D9B-8282-3DBEED465BC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86929" y="3758939"/>
            <a:ext cx="2599956" cy="81801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391A8-EBC8-41E3-9C37-A30C98B0E2FA}"/>
              </a:ext>
            </a:extLst>
          </p:cNvPr>
          <p:cNvSpPr/>
          <p:nvPr/>
        </p:nvSpPr>
        <p:spPr bwMode="auto">
          <a:xfrm>
            <a:off x="5001053" y="2848510"/>
            <a:ext cx="1134126" cy="5689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Shield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B633EA-CD81-4A6E-903C-9753D7F957D1}"/>
              </a:ext>
            </a:extLst>
          </p:cNvPr>
          <p:cNvCxnSpPr>
            <a:cxnSpLocks/>
          </p:cNvCxnSpPr>
          <p:nvPr/>
        </p:nvCxnSpPr>
        <p:spPr bwMode="auto">
          <a:xfrm>
            <a:off x="2397911" y="3021114"/>
            <a:ext cx="2592288" cy="118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2EF0A0-5CF0-4E2F-AEDE-AD33E195A0FF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9557" y="3233052"/>
            <a:ext cx="2592288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6F8539-6B54-4092-A50F-CC3CB45BBC4D}"/>
              </a:ext>
            </a:extLst>
          </p:cNvPr>
          <p:cNvSpPr/>
          <p:nvPr/>
        </p:nvSpPr>
        <p:spPr bwMode="auto">
          <a:xfrm>
            <a:off x="9087507" y="2312876"/>
            <a:ext cx="1908212" cy="13162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7DFD5-EA3D-4BF1-B0E9-5D7A82847CB1}"/>
              </a:ext>
            </a:extLst>
          </p:cNvPr>
          <p:cNvCxnSpPr>
            <a:stCxn id="7" idx="3"/>
            <a:endCxn id="16" idx="1"/>
          </p:cNvCxnSpPr>
          <p:nvPr/>
        </p:nvCxnSpPr>
        <p:spPr bwMode="auto">
          <a:xfrm>
            <a:off x="6135179" y="1916832"/>
            <a:ext cx="2952328" cy="10541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BE1EA-95C5-4F1E-B4B1-570CE65F8079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 flipH="1">
            <a:off x="6135179" y="3194735"/>
            <a:ext cx="2952328" cy="124237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95AEB3-41AD-4913-A2C6-D63D5417A6CE}"/>
              </a:ext>
            </a:extLst>
          </p:cNvPr>
          <p:cNvSpPr/>
          <p:nvPr/>
        </p:nvSpPr>
        <p:spPr bwMode="auto">
          <a:xfrm>
            <a:off x="3592518" y="1800115"/>
            <a:ext cx="288032" cy="233433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9A838-39DF-4F58-A4D9-EE10F0884C55}"/>
              </a:ext>
            </a:extLst>
          </p:cNvPr>
          <p:cNvSpPr/>
          <p:nvPr/>
        </p:nvSpPr>
        <p:spPr bwMode="auto">
          <a:xfrm>
            <a:off x="3592518" y="2335785"/>
            <a:ext cx="334922" cy="249621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5AB00-9A1E-4DA2-A6FB-8D3CABA43D3E}"/>
              </a:ext>
            </a:extLst>
          </p:cNvPr>
          <p:cNvSpPr/>
          <p:nvPr/>
        </p:nvSpPr>
        <p:spPr bwMode="auto">
          <a:xfrm>
            <a:off x="3437006" y="2750552"/>
            <a:ext cx="725523" cy="26224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3,5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E788C8-BE8F-4832-A5FF-FCFF1C2E3122}"/>
              </a:ext>
            </a:extLst>
          </p:cNvPr>
          <p:cNvSpPr/>
          <p:nvPr/>
        </p:nvSpPr>
        <p:spPr bwMode="auto">
          <a:xfrm>
            <a:off x="3437006" y="3258808"/>
            <a:ext cx="725523" cy="237188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4,6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13469B-8DCE-4D11-89AF-605B08A0A123}"/>
              </a:ext>
            </a:extLst>
          </p:cNvPr>
          <p:cNvSpPr/>
          <p:nvPr/>
        </p:nvSpPr>
        <p:spPr bwMode="auto">
          <a:xfrm>
            <a:off x="3675701" y="3656371"/>
            <a:ext cx="288032" cy="233433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</a:rPr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E4EE6A-D616-4BF3-9A80-C79EE6E9D251}"/>
              </a:ext>
            </a:extLst>
          </p:cNvPr>
          <p:cNvSpPr/>
          <p:nvPr/>
        </p:nvSpPr>
        <p:spPr bwMode="auto">
          <a:xfrm>
            <a:off x="3646829" y="4277914"/>
            <a:ext cx="334922" cy="249621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514CD5-DC56-4FB3-8CC2-1C51411C7674}"/>
              </a:ext>
            </a:extLst>
          </p:cNvPr>
          <p:cNvSpPr/>
          <p:nvPr/>
        </p:nvSpPr>
        <p:spPr bwMode="auto">
          <a:xfrm>
            <a:off x="7727307" y="2260050"/>
            <a:ext cx="725523" cy="26224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&gt;2</a:t>
            </a:r>
            <a:endParaRPr lang="en-US" sz="16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486B60-047D-4C0A-9FB9-F367C9DEAD0A}"/>
              </a:ext>
            </a:extLst>
          </p:cNvPr>
          <p:cNvSpPr/>
          <p:nvPr/>
        </p:nvSpPr>
        <p:spPr bwMode="auto">
          <a:xfrm>
            <a:off x="7815995" y="3760004"/>
            <a:ext cx="725523" cy="237188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&lt;7</a:t>
            </a:r>
            <a:endParaRPr lang="en-US" sz="16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F817F-0D98-407E-B305-C36961D0754E}"/>
              </a:ext>
            </a:extLst>
          </p:cNvPr>
          <p:cNvSpPr txBox="1"/>
          <p:nvPr/>
        </p:nvSpPr>
        <p:spPr>
          <a:xfrm>
            <a:off x="206613" y="4288082"/>
            <a:ext cx="3224192" cy="20318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lIns="18288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 – mod bus write request : Hart Request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 – </a:t>
            </a: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 bus write response :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success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 – Check Status busy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4 – Busy =1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– Check Status busy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6 – Busy =0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7 – mod bus read </a:t>
            </a: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request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8 – </a:t>
            </a: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 bus read response :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Hart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3B503-11A0-4DD4-BA28-AD148C6C6DDC}"/>
              </a:ext>
            </a:extLst>
          </p:cNvPr>
          <p:cNvSpPr txBox="1"/>
          <p:nvPr/>
        </p:nvSpPr>
        <p:spPr>
          <a:xfrm>
            <a:off x="7361299" y="4737550"/>
            <a:ext cx="3346388" cy="164377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lIns="0" tIns="0" rIns="0" bIns="0" rtlCol="0">
            <a:noAutofit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HART Request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&gt;2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starts after the step 2 is completed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---------------------------------------------------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HART response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&lt;7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finishes before step 7 </a:t>
            </a:r>
          </a:p>
        </p:txBody>
      </p:sp>
    </p:spTree>
    <p:extLst>
      <p:ext uri="{BB962C8B-B14F-4D97-AF65-F5344CB8AC3E}">
        <p14:creationId xmlns:p14="http://schemas.microsoft.com/office/powerpoint/2010/main" val="165310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>
            <a:extLst>
              <a:ext uri="{FF2B5EF4-FFF2-40B4-BE49-F238E27FC236}">
                <a16:creationId xmlns:a16="http://schemas.microsoft.com/office/drawing/2014/main" id="{F47A3AB5-ED17-46C1-97E9-AAF813C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78" y="612524"/>
            <a:ext cx="5667126" cy="1440000"/>
          </a:xfrm>
        </p:spPr>
        <p:txBody>
          <a:bodyPr>
            <a:normAutofit/>
          </a:bodyPr>
          <a:lstStyle/>
          <a:p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Shield Life Cycle</a:t>
            </a:r>
            <a:b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(mod bus slave)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B89EE0-8B15-47E1-9B90-C98928CE7B00}"/>
              </a:ext>
            </a:extLst>
          </p:cNvPr>
          <p:cNvSpPr/>
          <p:nvPr/>
        </p:nvSpPr>
        <p:spPr bwMode="auto">
          <a:xfrm>
            <a:off x="792883" y="3970778"/>
            <a:ext cx="1345851" cy="4522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2) Check Shield  Status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9146B8-ABDA-4681-8A54-7F1EE0D74B68}"/>
              </a:ext>
            </a:extLst>
          </p:cNvPr>
          <p:cNvSpPr/>
          <p:nvPr/>
        </p:nvSpPr>
        <p:spPr bwMode="auto">
          <a:xfrm>
            <a:off x="1982548" y="2892377"/>
            <a:ext cx="1188132" cy="4557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3) Read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DE1AFE5-36DB-46B1-A767-F9F16A6B158D}"/>
              </a:ext>
            </a:extLst>
          </p:cNvPr>
          <p:cNvSpPr/>
          <p:nvPr/>
        </p:nvSpPr>
        <p:spPr bwMode="auto">
          <a:xfrm>
            <a:off x="3110843" y="3919351"/>
            <a:ext cx="1188132" cy="5036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1) write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553AFD-DD9C-464C-88BA-F09FC2406DEE}"/>
              </a:ext>
            </a:extLst>
          </p:cNvPr>
          <p:cNvSpPr/>
          <p:nvPr/>
        </p:nvSpPr>
        <p:spPr bwMode="auto">
          <a:xfrm>
            <a:off x="8354849" y="4328368"/>
            <a:ext cx="1882338" cy="21190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Read shield 1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A00210-758C-4456-9980-2934EDFCFE5F}"/>
              </a:ext>
            </a:extLst>
          </p:cNvPr>
          <p:cNvSpPr/>
          <p:nvPr/>
        </p:nvSpPr>
        <p:spPr bwMode="auto">
          <a:xfrm>
            <a:off x="8357297" y="1808820"/>
            <a:ext cx="1882338" cy="23417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to shield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9D38B46-08B5-4A5E-BB20-FB0B5C4A2458}"/>
              </a:ext>
            </a:extLst>
          </p:cNvPr>
          <p:cNvSpPr/>
          <p:nvPr/>
        </p:nvSpPr>
        <p:spPr bwMode="auto">
          <a:xfrm>
            <a:off x="8354849" y="4068180"/>
            <a:ext cx="1882338" cy="211904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1 Status </a:t>
            </a: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5CC303B0-F0B2-4E79-883C-93297CFF3D32}"/>
              </a:ext>
            </a:extLst>
          </p:cNvPr>
          <p:cNvSpPr/>
          <p:nvPr/>
        </p:nvSpPr>
        <p:spPr bwMode="auto">
          <a:xfrm flipH="1">
            <a:off x="1386950" y="4578950"/>
            <a:ext cx="2287786" cy="470230"/>
          </a:xfrm>
          <a:prstGeom prst="curvedUp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4C543AC7-06F7-4C63-ADC3-486EE201B2B4}"/>
              </a:ext>
            </a:extLst>
          </p:cNvPr>
          <p:cNvSpPr/>
          <p:nvPr/>
        </p:nvSpPr>
        <p:spPr bwMode="auto">
          <a:xfrm>
            <a:off x="1298472" y="3043171"/>
            <a:ext cx="576064" cy="609953"/>
          </a:xfrm>
          <a:prstGeom prst="ben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7915AF52-7A30-4E65-97C3-2ED67EA42973}"/>
              </a:ext>
            </a:extLst>
          </p:cNvPr>
          <p:cNvSpPr/>
          <p:nvPr/>
        </p:nvSpPr>
        <p:spPr bwMode="auto">
          <a:xfrm rot="5400000">
            <a:off x="3416876" y="3087568"/>
            <a:ext cx="576064" cy="609953"/>
          </a:xfrm>
          <a:prstGeom prst="ben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1DC1-CDBD-482E-B01A-A4711624FC3E}"/>
              </a:ext>
            </a:extLst>
          </p:cNvPr>
          <p:cNvCxnSpPr>
            <a:cxnSpLocks/>
          </p:cNvCxnSpPr>
          <p:nvPr/>
        </p:nvCxnSpPr>
        <p:spPr bwMode="auto">
          <a:xfrm>
            <a:off x="5559115" y="540060"/>
            <a:ext cx="0" cy="612930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4993258-4F65-4166-9AF4-AA8CFA2B30C6}"/>
              </a:ext>
            </a:extLst>
          </p:cNvPr>
          <p:cNvSpPr/>
          <p:nvPr/>
        </p:nvSpPr>
        <p:spPr bwMode="auto">
          <a:xfrm>
            <a:off x="8357297" y="2105484"/>
            <a:ext cx="1882338" cy="23417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to shield 2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952D23F-5FE5-4B22-9A84-B44044BD7505}"/>
              </a:ext>
            </a:extLst>
          </p:cNvPr>
          <p:cNvSpPr/>
          <p:nvPr/>
        </p:nvSpPr>
        <p:spPr bwMode="auto">
          <a:xfrm>
            <a:off x="8357297" y="3209406"/>
            <a:ext cx="1882338" cy="23417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to shield 8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3100E71-AF19-4437-BFE9-6CAC895F2D5E}"/>
              </a:ext>
            </a:extLst>
          </p:cNvPr>
          <p:cNvSpPr/>
          <p:nvPr/>
        </p:nvSpPr>
        <p:spPr bwMode="auto">
          <a:xfrm>
            <a:off x="8354849" y="4905760"/>
            <a:ext cx="1882338" cy="21190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Read shield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FA01F-1BEB-47F8-A3B3-B0E632CB5BC6}"/>
              </a:ext>
            </a:extLst>
          </p:cNvPr>
          <p:cNvSpPr/>
          <p:nvPr/>
        </p:nvSpPr>
        <p:spPr bwMode="auto">
          <a:xfrm>
            <a:off x="8354849" y="4645572"/>
            <a:ext cx="1882338" cy="211904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2 Status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5AD36D6-6CCF-4094-8343-0C7ED2977391}"/>
              </a:ext>
            </a:extLst>
          </p:cNvPr>
          <p:cNvSpPr/>
          <p:nvPr/>
        </p:nvSpPr>
        <p:spPr bwMode="auto">
          <a:xfrm>
            <a:off x="8354849" y="6042761"/>
            <a:ext cx="1882338" cy="21190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Read shield 8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BBD534B-17F1-459D-BFBE-9978C8C8FEEC}"/>
              </a:ext>
            </a:extLst>
          </p:cNvPr>
          <p:cNvSpPr/>
          <p:nvPr/>
        </p:nvSpPr>
        <p:spPr bwMode="auto">
          <a:xfrm>
            <a:off x="8354849" y="5782573"/>
            <a:ext cx="1882338" cy="211904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8 Status 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A65CE44B-945A-4079-8239-C7BBEA81A3B1}"/>
              </a:ext>
            </a:extLst>
          </p:cNvPr>
          <p:cNvSpPr txBox="1">
            <a:spLocks/>
          </p:cNvSpPr>
          <p:nvPr/>
        </p:nvSpPr>
        <p:spPr bwMode="auto">
          <a:xfrm>
            <a:off x="5415099" y="684117"/>
            <a:ext cx="7215299" cy="102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800" b="0" kern="0" dirty="0">
                <a:solidFill>
                  <a:schemeClr val="accent1">
                    <a:lumMod val="75000"/>
                  </a:schemeClr>
                </a:solidFill>
              </a:rPr>
              <a:t>IoT Life Cycle</a:t>
            </a:r>
          </a:p>
          <a:p>
            <a:r>
              <a:rPr lang="en-US" sz="1800" b="0" kern="0" dirty="0">
                <a:solidFill>
                  <a:schemeClr val="accent1">
                    <a:lumMod val="75000"/>
                  </a:schemeClr>
                </a:solidFill>
              </a:rPr>
              <a:t>(mod bus master)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F1ABD4FD-D639-40A4-9870-28C76380A9B4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8350" cy="9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b="0" kern="0" dirty="0" err="1">
                <a:solidFill>
                  <a:schemeClr val="tx1"/>
                </a:solidFill>
              </a:rPr>
              <a:t>Quassi</a:t>
            </a:r>
            <a:r>
              <a:rPr lang="en-US" b="0" kern="0" dirty="0">
                <a:solidFill>
                  <a:schemeClr val="tx1"/>
                </a:solidFill>
              </a:rPr>
              <a:t>-Parallel SITRANS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D752A31-0353-4D33-8904-62A455A13531}"/>
              </a:ext>
            </a:extLst>
          </p:cNvPr>
          <p:cNvSpPr/>
          <p:nvPr/>
        </p:nvSpPr>
        <p:spPr bwMode="auto">
          <a:xfrm>
            <a:off x="5714387" y="3573016"/>
            <a:ext cx="1188132" cy="4557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IoT Box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12AAF38-D5C7-4570-9453-3F2F5BF5A3C0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2561255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14E68-6B9C-4842-BEF8-4CAA96C7EFD0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3472" y="2814535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7B2B85-7A5E-41D8-858E-84F55EADC158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3066667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7CBC16-D9DA-4530-8AC8-D773B971DE26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5205180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717124-E223-4205-9E20-C8377A424DC4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3472" y="5458460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0F9FD0-FEF2-4C9F-8AF4-CF6FE4B63312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5710592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3ED8E1-21B5-4C39-9FC3-15924B978C5F}"/>
              </a:ext>
            </a:extLst>
          </p:cNvPr>
          <p:cNvCxnSpPr>
            <a:endCxn id="66" idx="3"/>
          </p:cNvCxnSpPr>
          <p:nvPr/>
        </p:nvCxnSpPr>
        <p:spPr bwMode="auto">
          <a:xfrm flipH="1">
            <a:off x="6902519" y="1966541"/>
            <a:ext cx="1450953" cy="183436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BACCCB-A332-42B6-B046-4DA3266457E1}"/>
              </a:ext>
            </a:extLst>
          </p:cNvPr>
          <p:cNvCxnSpPr>
            <a:cxnSpLocks/>
            <a:stCxn id="59" idx="1"/>
            <a:endCxn id="66" idx="3"/>
          </p:cNvCxnSpPr>
          <p:nvPr/>
        </p:nvCxnSpPr>
        <p:spPr bwMode="auto">
          <a:xfrm flipH="1">
            <a:off x="6902519" y="3326494"/>
            <a:ext cx="1454778" cy="47440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90971C-9E61-4CEB-A582-A2F9C6BABE9A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 bwMode="auto">
          <a:xfrm flipH="1" flipV="1">
            <a:off x="6902519" y="3800902"/>
            <a:ext cx="1452330" cy="37323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A8574-714C-465C-B923-B40FED210BF7}"/>
              </a:ext>
            </a:extLst>
          </p:cNvPr>
          <p:cNvCxnSpPr>
            <a:cxnSpLocks/>
            <a:stCxn id="51" idx="1"/>
            <a:endCxn id="66" idx="3"/>
          </p:cNvCxnSpPr>
          <p:nvPr/>
        </p:nvCxnSpPr>
        <p:spPr bwMode="auto">
          <a:xfrm flipH="1" flipV="1">
            <a:off x="6902519" y="3800902"/>
            <a:ext cx="1452330" cy="63341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1FE3077-58B6-4DC9-8B72-4EDAE0C3C53D}"/>
              </a:ext>
            </a:extLst>
          </p:cNvPr>
          <p:cNvCxnSpPr>
            <a:cxnSpLocks/>
            <a:stCxn id="63" idx="1"/>
            <a:endCxn id="66" idx="3"/>
          </p:cNvCxnSpPr>
          <p:nvPr/>
        </p:nvCxnSpPr>
        <p:spPr bwMode="auto">
          <a:xfrm flipH="1" flipV="1">
            <a:off x="6902519" y="3800902"/>
            <a:ext cx="1452330" cy="2087623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05139D6-C5AE-401F-8D08-2BCCBE57D800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 flipV="1">
            <a:off x="6913835" y="3850195"/>
            <a:ext cx="1441014" cy="229851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141914-8552-4A95-90E6-26F9B0567479}"/>
              </a:ext>
            </a:extLst>
          </p:cNvPr>
          <p:cNvCxnSpPr>
            <a:cxnSpLocks/>
            <a:stCxn id="58" idx="1"/>
            <a:endCxn id="66" idx="3"/>
          </p:cNvCxnSpPr>
          <p:nvPr/>
        </p:nvCxnSpPr>
        <p:spPr bwMode="auto">
          <a:xfrm flipH="1">
            <a:off x="6902519" y="2222572"/>
            <a:ext cx="1454778" cy="157833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DA8C9B-546E-4EDE-896E-20C184B21081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 bwMode="auto">
          <a:xfrm flipH="1" flipV="1">
            <a:off x="6902519" y="3800902"/>
            <a:ext cx="1452330" cy="950622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A4F7BD5-E508-4945-8569-41C1E67A71D4}"/>
              </a:ext>
            </a:extLst>
          </p:cNvPr>
          <p:cNvCxnSpPr>
            <a:cxnSpLocks/>
            <a:stCxn id="60" idx="1"/>
            <a:endCxn id="66" idx="3"/>
          </p:cNvCxnSpPr>
          <p:nvPr/>
        </p:nvCxnSpPr>
        <p:spPr bwMode="auto">
          <a:xfrm flipH="1" flipV="1">
            <a:off x="6902519" y="3800902"/>
            <a:ext cx="1452330" cy="121081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EFD888-966F-4073-8D23-2466C5232F78}"/>
              </a:ext>
            </a:extLst>
          </p:cNvPr>
          <p:cNvSpPr txBox="1"/>
          <p:nvPr/>
        </p:nvSpPr>
        <p:spPr>
          <a:xfrm>
            <a:off x="7395319" y="26009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89614-AA3A-4D0E-A09C-DB28C91E3AE0}"/>
              </a:ext>
            </a:extLst>
          </p:cNvPr>
          <p:cNvSpPr txBox="1"/>
          <p:nvPr/>
        </p:nvSpPr>
        <p:spPr>
          <a:xfrm>
            <a:off x="5739136" y="4875140"/>
            <a:ext cx="2160240" cy="9997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Each Modbus request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(Read/Write gets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response from the slave)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476DB2-040B-4D7A-8B8F-1DCB9F0525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205" y="5594854"/>
            <a:ext cx="971051" cy="15263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6583E01-8D2C-4DA5-8CD2-0AEAA46F7543}"/>
              </a:ext>
            </a:extLst>
          </p:cNvPr>
          <p:cNvSpPr txBox="1"/>
          <p:nvPr/>
        </p:nvSpPr>
        <p:spPr>
          <a:xfrm>
            <a:off x="1537780" y="2383318"/>
            <a:ext cx="3482400" cy="7211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If Shield has completed execution,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the reading register will be read 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(busy =0)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78F921-A711-4FA7-96DC-4326CA155987}"/>
              </a:ext>
            </a:extLst>
          </p:cNvPr>
          <p:cNvSpPr txBox="1"/>
          <p:nvPr/>
        </p:nvSpPr>
        <p:spPr>
          <a:xfrm>
            <a:off x="3187137" y="4945206"/>
            <a:ext cx="2859578" cy="14247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If Shield has completed execution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And IoT has completed  reading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register,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if (busy =0 &amp; exe =0)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new command to be executed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will be put in the write register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exe =1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(IoT variable)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4A2258-E482-479A-A90C-272C9E51507C}"/>
              </a:ext>
            </a:extLst>
          </p:cNvPr>
          <p:cNvSpPr txBox="1"/>
          <p:nvPr/>
        </p:nvSpPr>
        <p:spPr>
          <a:xfrm>
            <a:off x="107991" y="4934050"/>
            <a:ext cx="1766545" cy="8531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Checks whether the shield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is executing any current command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reading the read register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4BC6FD-59A5-4EF1-A3C0-AB1D1599A3B5}"/>
              </a:ext>
            </a:extLst>
          </p:cNvPr>
          <p:cNvSpPr txBox="1"/>
          <p:nvPr/>
        </p:nvSpPr>
        <p:spPr>
          <a:xfrm>
            <a:off x="4406987" y="41130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DFC06AD-551F-4F2B-BAD7-5F6BA478A42F}"/>
              </a:ext>
            </a:extLst>
          </p:cNvPr>
          <p:cNvCxnSpPr>
            <a:cxnSpLocks/>
            <a:stCxn id="62" idx="2"/>
            <a:endCxn id="52" idx="0"/>
          </p:cNvCxnSpPr>
          <p:nvPr/>
        </p:nvCxnSpPr>
        <p:spPr bwMode="auto">
          <a:xfrm rot="5400000" flipH="1" flipV="1">
            <a:off x="7074320" y="4030518"/>
            <a:ext cx="4445844" cy="2448"/>
          </a:xfrm>
          <a:prstGeom prst="bentConnector5">
            <a:avLst>
              <a:gd name="adj1" fmla="val -5142"/>
              <a:gd name="adj2" fmla="val 63287949"/>
              <a:gd name="adj3" fmla="val 105142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9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27259C-B29E-408C-A238-FF9688E1EF3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404703" y="93489"/>
            <a:ext cx="2157556" cy="832450"/>
            <a:chOff x="5783127" y="927378"/>
            <a:chExt cx="2157556" cy="832450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FE143C9-875E-435A-BDA9-9566F17DB632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MindSphere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EBB1A6-4992-426C-9DCD-334F5DD1F5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83127" y="1208584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1C032770-FD14-41DD-AED5-7CD75A7ECA91}"/>
              </a:ext>
            </a:extLst>
          </p:cNvPr>
          <p:cNvSpPr/>
          <p:nvPr/>
        </p:nvSpPr>
        <p:spPr bwMode="auto">
          <a:xfrm>
            <a:off x="4039054" y="110657"/>
            <a:ext cx="2149361" cy="832450"/>
          </a:xfrm>
          <a:prstGeom prst="cube">
            <a:avLst>
              <a:gd name="adj" fmla="val 388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AF5BFEF-EA61-472A-A0A8-C2AF24F0FAF9}"/>
              </a:ext>
            </a:extLst>
          </p:cNvPr>
          <p:cNvSpPr/>
          <p:nvPr/>
        </p:nvSpPr>
        <p:spPr bwMode="auto">
          <a:xfrm>
            <a:off x="1586990" y="101791"/>
            <a:ext cx="2149361" cy="832450"/>
          </a:xfrm>
          <a:prstGeom prst="cube">
            <a:avLst>
              <a:gd name="adj" fmla="val 388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E52383B-3735-48C6-B266-3EBE20C852BB}"/>
              </a:ext>
            </a:extLst>
          </p:cNvPr>
          <p:cNvSpPr/>
          <p:nvPr/>
        </p:nvSpPr>
        <p:spPr bwMode="auto">
          <a:xfrm>
            <a:off x="1004394" y="1238120"/>
            <a:ext cx="10183212" cy="3340044"/>
          </a:xfrm>
          <a:prstGeom prst="cube">
            <a:avLst>
              <a:gd name="adj" fmla="val 3886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IoT2040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5B9CE7-A156-4E94-8C5D-3384D392A423}"/>
              </a:ext>
            </a:extLst>
          </p:cNvPr>
          <p:cNvSpPr/>
          <p:nvPr/>
        </p:nvSpPr>
        <p:spPr>
          <a:xfrm>
            <a:off x="1890229" y="2663180"/>
            <a:ext cx="7533582" cy="972792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12700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b="1" dirty="0">
                <a:solidFill>
                  <a:schemeClr val="tx1"/>
                </a:solidFill>
              </a:rPr>
              <a:t>Back End Services (NodeJS)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957E01-727D-4CCC-8A8B-01D9082D5E78}"/>
              </a:ext>
            </a:extLst>
          </p:cNvPr>
          <p:cNvSpPr/>
          <p:nvPr/>
        </p:nvSpPr>
        <p:spPr>
          <a:xfrm>
            <a:off x="1968689" y="1761764"/>
            <a:ext cx="1251902" cy="617323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12700">
            <a:solidFill>
              <a:schemeClr val="tx1"/>
            </a:solidFill>
            <a:prstDash val="soli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b="1" dirty="0">
                <a:solidFill>
                  <a:schemeClr val="tx1"/>
                </a:solidFill>
              </a:rPr>
              <a:t>HTTP Server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Nginx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91182A-8A91-4C52-901F-7A9AAA173A9E}"/>
              </a:ext>
            </a:extLst>
          </p:cNvPr>
          <p:cNvSpPr/>
          <p:nvPr/>
        </p:nvSpPr>
        <p:spPr>
          <a:xfrm>
            <a:off x="1886750" y="444610"/>
            <a:ext cx="1628114" cy="379468"/>
          </a:xfrm>
          <a:prstGeom prst="roundRect">
            <a:avLst>
              <a:gd name="adj" fmla="val 1050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/>
              <a:t>Web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4D093-AEE6-4C49-A5A5-988B3F9B6458}"/>
              </a:ext>
            </a:extLst>
          </p:cNvPr>
          <p:cNvSpPr txBox="1"/>
          <p:nvPr/>
        </p:nvSpPr>
        <p:spPr>
          <a:xfrm>
            <a:off x="7576053" y="1029538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8E0DF6-E0E3-4668-BF4E-81E70D3C7BE7}"/>
              </a:ext>
            </a:extLst>
          </p:cNvPr>
          <p:cNvSpPr/>
          <p:nvPr/>
        </p:nvSpPr>
        <p:spPr>
          <a:xfrm>
            <a:off x="4632298" y="415444"/>
            <a:ext cx="1252010" cy="377480"/>
          </a:xfrm>
          <a:prstGeom prst="roundRect">
            <a:avLst>
              <a:gd name="adj" fmla="val 1050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/>
              <a:t>UA 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F102E-59CD-4A9E-9BFC-93E6D1E0A3B3}"/>
              </a:ext>
            </a:extLst>
          </p:cNvPr>
          <p:cNvSpPr txBox="1"/>
          <p:nvPr/>
        </p:nvSpPr>
        <p:spPr>
          <a:xfrm>
            <a:off x="5021915" y="1023088"/>
            <a:ext cx="578582" cy="13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D79A6C-589E-40E9-AF6E-38A0CF219AE4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9069" y="2175730"/>
            <a:ext cx="9458" cy="11290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D68917-C4A2-43B2-9D3D-B778D3C4CA9D}"/>
              </a:ext>
            </a:extLst>
          </p:cNvPr>
          <p:cNvSpPr/>
          <p:nvPr/>
        </p:nvSpPr>
        <p:spPr>
          <a:xfrm>
            <a:off x="6412898" y="1743682"/>
            <a:ext cx="1496634" cy="627159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12700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b="1" dirty="0">
                <a:solidFill>
                  <a:schemeClr val="tx1"/>
                </a:solidFill>
              </a:rPr>
              <a:t>MindConnect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C Library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2D96D3-3A95-4DE8-8AD9-4376CA6FED38}"/>
              </a:ext>
            </a:extLst>
          </p:cNvPr>
          <p:cNvSpPr/>
          <p:nvPr/>
        </p:nvSpPr>
        <p:spPr>
          <a:xfrm>
            <a:off x="7029116" y="415444"/>
            <a:ext cx="1252010" cy="362702"/>
          </a:xfrm>
          <a:prstGeom prst="roundRect">
            <a:avLst>
              <a:gd name="adj" fmla="val 1050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/>
              <a:t>Mind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C2BBA-052F-4374-9139-D583B1116C43}"/>
              </a:ext>
            </a:extLst>
          </p:cNvPr>
          <p:cNvSpPr txBox="1"/>
          <p:nvPr/>
        </p:nvSpPr>
        <p:spPr>
          <a:xfrm>
            <a:off x="2827948" y="1043189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1F61BA-F192-4A16-8EC7-4E0C87797EC2}"/>
              </a:ext>
            </a:extLst>
          </p:cNvPr>
          <p:cNvSpPr/>
          <p:nvPr/>
        </p:nvSpPr>
        <p:spPr>
          <a:xfrm>
            <a:off x="5091549" y="3925267"/>
            <a:ext cx="1580778" cy="481633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dirty="0">
                <a:solidFill>
                  <a:schemeClr val="tx1"/>
                </a:solidFill>
              </a:rPr>
              <a:t>Modbus Agent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C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A8CE0-37A1-4F41-B7BE-EBE7BB405FE5}"/>
              </a:ext>
            </a:extLst>
          </p:cNvPr>
          <p:cNvSpPr txBox="1"/>
          <p:nvPr/>
        </p:nvSpPr>
        <p:spPr>
          <a:xfrm>
            <a:off x="5454653" y="3737210"/>
            <a:ext cx="404735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88EF8-6EE1-4316-96ED-397CF82A0FAC}"/>
              </a:ext>
            </a:extLst>
          </p:cNvPr>
          <p:cNvSpPr txBox="1"/>
          <p:nvPr/>
        </p:nvSpPr>
        <p:spPr>
          <a:xfrm>
            <a:off x="4062808" y="2411666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26077B-F620-43F4-BEA2-43050966A701}"/>
              </a:ext>
            </a:extLst>
          </p:cNvPr>
          <p:cNvSpPr txBox="1"/>
          <p:nvPr/>
        </p:nvSpPr>
        <p:spPr>
          <a:xfrm>
            <a:off x="7037976" y="2487099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81EE3E-3F22-4CB3-BEAC-9C42A34B5E28}"/>
              </a:ext>
            </a:extLst>
          </p:cNvPr>
          <p:cNvSpPr txBox="1"/>
          <p:nvPr/>
        </p:nvSpPr>
        <p:spPr>
          <a:xfrm>
            <a:off x="5051516" y="2421429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507B68-31AA-437E-97FF-9C8EF9611F8F}"/>
              </a:ext>
            </a:extLst>
          </p:cNvPr>
          <p:cNvCxnSpPr>
            <a:cxnSpLocks/>
          </p:cNvCxnSpPr>
          <p:nvPr/>
        </p:nvCxnSpPr>
        <p:spPr bwMode="auto">
          <a:xfrm>
            <a:off x="5980117" y="3637481"/>
            <a:ext cx="14055" cy="314963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183C8D-D0CA-411A-8CD7-6B0D2D016742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 bwMode="auto">
          <a:xfrm flipV="1">
            <a:off x="9423811" y="3146919"/>
            <a:ext cx="473233" cy="26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DA73EBE5-167E-4688-9EE4-69519F3DD00A}"/>
              </a:ext>
            </a:extLst>
          </p:cNvPr>
          <p:cNvSpPr/>
          <p:nvPr/>
        </p:nvSpPr>
        <p:spPr bwMode="auto">
          <a:xfrm>
            <a:off x="9897044" y="2660524"/>
            <a:ext cx="890916" cy="972790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SqLite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D68D4C-E6E2-4ED2-AE9E-B984E7B0FC3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942982" y="1815690"/>
            <a:ext cx="213374" cy="142066"/>
            <a:chOff x="2675857" y="827889"/>
            <a:chExt cx="651010" cy="4921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AE2FF8-9465-4DA4-8C82-BCDD3D181FB3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662484-A24F-4063-8D11-462BFC71F80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3156C0-C39F-4EB6-8F7D-609441BC0EE2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6734C6-0894-4CFF-A6C7-4298DAB111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084121" y="1815690"/>
            <a:ext cx="213374" cy="142066"/>
            <a:chOff x="2675857" y="827889"/>
            <a:chExt cx="651010" cy="49214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4CA917-652A-475D-B54B-65290ABED50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A62BDB-0F8A-4C2F-8903-1416DE135030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CE144-9CB6-4BF4-884F-6EF466E60212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EB8FDD-6CF1-4661-AB16-67414C12F9C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596114" y="1799002"/>
            <a:ext cx="213374" cy="142066"/>
            <a:chOff x="2675857" y="827889"/>
            <a:chExt cx="651010" cy="4921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F29D5E-0DBD-4E75-8852-7837270DFDF3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CA0160C-1A24-43D6-A222-D87702D6F7A0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D8D030-D01A-4886-BCA1-A009731E090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59DF91-201A-42FC-928F-CE50BEAD4BC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065134" y="2709186"/>
            <a:ext cx="213374" cy="142066"/>
            <a:chOff x="2675857" y="827889"/>
            <a:chExt cx="651010" cy="4921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FA7B12-6FD5-4FAE-99B9-CBFE5E79B73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5E9C8-8E8E-4D14-BEF7-38385346494A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EC93FB-8D9A-4942-8ECB-411EAD9F4C06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1F7EE7-105B-4B7F-9B80-36F1948DE4E0}"/>
              </a:ext>
            </a:extLst>
          </p:cNvPr>
          <p:cNvCxnSpPr/>
          <p:nvPr/>
        </p:nvCxnSpPr>
        <p:spPr bwMode="auto">
          <a:xfrm>
            <a:off x="1916977" y="2919147"/>
            <a:ext cx="7546861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9274D8-3B85-45CA-AEB0-6FBF75142AD7}"/>
              </a:ext>
            </a:extLst>
          </p:cNvPr>
          <p:cNvCxnSpPr>
            <a:cxnSpLocks/>
          </p:cNvCxnSpPr>
          <p:nvPr/>
        </p:nvCxnSpPr>
        <p:spPr bwMode="auto">
          <a:xfrm>
            <a:off x="1968689" y="1989654"/>
            <a:ext cx="1251902" cy="605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E61A54-2854-4696-9FC3-CC6EDC9F56F0}"/>
              </a:ext>
            </a:extLst>
          </p:cNvPr>
          <p:cNvGrpSpPr/>
          <p:nvPr/>
        </p:nvGrpSpPr>
        <p:grpSpPr>
          <a:xfrm>
            <a:off x="3732967" y="1743683"/>
            <a:ext cx="2318897" cy="627158"/>
            <a:chOff x="3111391" y="2577572"/>
            <a:chExt cx="2167555" cy="62715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255AE3A-3CC3-411C-A48B-D8B671360E68}"/>
                </a:ext>
              </a:extLst>
            </p:cNvPr>
            <p:cNvSpPr/>
            <p:nvPr/>
          </p:nvSpPr>
          <p:spPr>
            <a:xfrm>
              <a:off x="3114775" y="2577572"/>
              <a:ext cx="2164171" cy="627158"/>
            </a:xfrm>
            <a:prstGeom prst="roundRect">
              <a:avLst>
                <a:gd name="adj" fmla="val 10500"/>
              </a:avLst>
            </a:prstGeom>
            <a:solidFill>
              <a:srgbClr val="BECDD7"/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1000" b="1" dirty="0">
                  <a:solidFill>
                    <a:schemeClr val="tx1"/>
                  </a:solidFill>
                </a:rPr>
                <a:t>OPC-UA Server 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73DB70-A172-4524-8082-7856472F45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1391" y="2820458"/>
              <a:ext cx="2167555" cy="3085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1AC424-02FE-49CE-9957-DD42EC332424}"/>
              </a:ext>
            </a:extLst>
          </p:cNvPr>
          <p:cNvCxnSpPr>
            <a:cxnSpLocks/>
          </p:cNvCxnSpPr>
          <p:nvPr/>
        </p:nvCxnSpPr>
        <p:spPr bwMode="auto">
          <a:xfrm>
            <a:off x="6412898" y="1986569"/>
            <a:ext cx="1496634" cy="914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FE564C-EA34-4656-A6FC-2549C86007F6}"/>
              </a:ext>
            </a:extLst>
          </p:cNvPr>
          <p:cNvCxnSpPr>
            <a:cxnSpLocks/>
          </p:cNvCxnSpPr>
          <p:nvPr/>
        </p:nvCxnSpPr>
        <p:spPr bwMode="auto">
          <a:xfrm>
            <a:off x="996115" y="1695011"/>
            <a:ext cx="10031116" cy="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87B094-9D24-45D9-B1F4-BF84A45D57A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084347" y="511263"/>
            <a:ext cx="313774" cy="247644"/>
            <a:chOff x="2675857" y="827889"/>
            <a:chExt cx="651010" cy="4921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F060A-8DB0-49C9-BE9C-90B770EC151A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BCA28C-3FB8-41F6-A1E7-15C0B67F314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8E903C-82CB-4993-B755-491DB6E61566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9E1A67-42A2-49A8-B421-49482BC1A65E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462469" y="476503"/>
            <a:ext cx="313774" cy="247644"/>
            <a:chOff x="2675857" y="827889"/>
            <a:chExt cx="651010" cy="4921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09B9A9-7EAC-4F7A-8351-7F7BAF6D8DD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95F0B9-2331-4234-8635-2C73A05F028B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4CCE65-8571-4952-BA0A-B96BD2E08A8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474C09-D855-48D2-B619-0A7C4A7CC75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54393" y="466431"/>
            <a:ext cx="313774" cy="247644"/>
            <a:chOff x="2675857" y="827889"/>
            <a:chExt cx="651010" cy="4921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E1952BF-E32C-4D2A-9678-DE80FB518DA3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8658D3-6FAA-479D-932D-AB019BF823AB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4C99524-975D-40CF-A942-0DFC8FB1FA27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1CA907-1107-46EF-8E0E-7263F6ADCD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86990" y="383679"/>
            <a:ext cx="2112432" cy="707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A2EE62-2B1D-481F-B922-06CEF2E3C507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8408" y="364954"/>
            <a:ext cx="2112432" cy="707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1C03518-819C-4D80-B013-4E7203F9C9CB}"/>
              </a:ext>
            </a:extLst>
          </p:cNvPr>
          <p:cNvCxnSpPr/>
          <p:nvPr/>
        </p:nvCxnSpPr>
        <p:spPr bwMode="auto">
          <a:xfrm>
            <a:off x="2346368" y="2376501"/>
            <a:ext cx="0" cy="27272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ECB50F-1E11-46EA-98C5-CD94AE60DAE9}"/>
              </a:ext>
            </a:extLst>
          </p:cNvPr>
          <p:cNvCxnSpPr>
            <a:cxnSpLocks/>
          </p:cNvCxnSpPr>
          <p:nvPr/>
        </p:nvCxnSpPr>
        <p:spPr bwMode="auto">
          <a:xfrm>
            <a:off x="2707398" y="824078"/>
            <a:ext cx="0" cy="91960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45D61E-2412-44EE-B912-C04584D69E42}"/>
              </a:ext>
            </a:extLst>
          </p:cNvPr>
          <p:cNvCxnSpPr>
            <a:cxnSpLocks/>
          </p:cNvCxnSpPr>
          <p:nvPr/>
        </p:nvCxnSpPr>
        <p:spPr bwMode="auto">
          <a:xfrm>
            <a:off x="4973490" y="824078"/>
            <a:ext cx="0" cy="91960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9A3CAE-697A-4CD5-94D5-5C1EDEC86E14}"/>
              </a:ext>
            </a:extLst>
          </p:cNvPr>
          <p:cNvCxnSpPr>
            <a:cxnSpLocks/>
          </p:cNvCxnSpPr>
          <p:nvPr/>
        </p:nvCxnSpPr>
        <p:spPr bwMode="auto">
          <a:xfrm>
            <a:off x="7431257" y="811410"/>
            <a:ext cx="0" cy="91960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045DFB-16F6-46C4-89EC-F3366B691B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91549" y="4150436"/>
            <a:ext cx="1585307" cy="14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BA7A62-4CFA-4AE8-A512-038A6438A13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349929" y="3980646"/>
            <a:ext cx="213374" cy="142066"/>
            <a:chOff x="2675857" y="827889"/>
            <a:chExt cx="651010" cy="4921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CF3201-EEE8-4F56-91E6-1A3C5D5CB81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7940-9A8C-4A25-BA3E-0E5C3DDC309E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607B369-8583-4CCE-A477-2C895C083515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140579-17EE-4C25-9CAA-2555AC13D6B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3509744" y="4985220"/>
            <a:ext cx="1787751" cy="634660"/>
            <a:chOff x="5791277" y="927378"/>
            <a:chExt cx="2149406" cy="832450"/>
          </a:xfrm>
        </p:grpSpPr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08FC2D25-FBC9-4108-BAC3-9D9F8E177A7F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1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E3C3E9C-4277-40FF-BD06-4B6FEE3258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D546718-0DD2-4E9D-9A61-FE1957BC5D3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336375" y="172744"/>
            <a:ext cx="224882" cy="176988"/>
            <a:chOff x="4351914" y="242448"/>
            <a:chExt cx="558365" cy="457381"/>
          </a:xfrm>
        </p:grpSpPr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7D76EEEF-4C63-4278-83AB-AD9FD7B9829F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B49903-F958-4B48-8478-CC81519B14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9C9B546-CFD7-4494-9223-0A8B6E81B05D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804998" y="164246"/>
            <a:ext cx="224882" cy="176988"/>
            <a:chOff x="4351914" y="242448"/>
            <a:chExt cx="558365" cy="457381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2BC1F685-CC1C-4F5C-8E50-02DB8B7B2317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CEAC39-E679-4DB7-B3AC-63AB8EA0BD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9408EC-7D35-4E1A-9255-224432296ACA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8210131" y="167535"/>
            <a:ext cx="224882" cy="176988"/>
            <a:chOff x="4351914" y="242448"/>
            <a:chExt cx="558365" cy="457381"/>
          </a:xfrm>
        </p:grpSpPr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2289FD8F-A4DE-47C2-957C-E0008181AEBE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015415-9E0F-44FA-9696-A6BF9B89EB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5734E4-B1BE-4F18-8BA6-425C6F0A71E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2233927" y="1442983"/>
            <a:ext cx="224882" cy="176988"/>
            <a:chOff x="4351914" y="242448"/>
            <a:chExt cx="558365" cy="457381"/>
          </a:xfrm>
        </p:grpSpPr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48EC427C-8741-4362-8B23-1C1481B6455E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5E0F6-71C2-4637-9541-95EDD4037F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40AF651-AFE4-49A7-A684-198B4BE0AAC4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001293" y="5070656"/>
            <a:ext cx="224882" cy="176988"/>
            <a:chOff x="4351914" y="242448"/>
            <a:chExt cx="558365" cy="457381"/>
          </a:xfrm>
        </p:grpSpPr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D74305E3-E024-4AFE-99A3-95DD800B4B6F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0C5630-0EEB-4A99-8D5B-3A41282F63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4757AC1-81CF-4D9F-B9D7-7D4B6B417A8F}"/>
              </a:ext>
            </a:extLst>
          </p:cNvPr>
          <p:cNvSpPr/>
          <p:nvPr/>
        </p:nvSpPr>
        <p:spPr bwMode="auto">
          <a:xfrm>
            <a:off x="4418220" y="3002231"/>
            <a:ext cx="1650296" cy="234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Publisher Services </a:t>
            </a:r>
          </a:p>
          <a:p>
            <a:endParaRPr lang="en-US" sz="9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1F3B38-E7BE-4AB4-964E-843BDE6559DD}"/>
              </a:ext>
            </a:extLst>
          </p:cNvPr>
          <p:cNvSpPr/>
          <p:nvPr/>
        </p:nvSpPr>
        <p:spPr bwMode="auto">
          <a:xfrm>
            <a:off x="2057673" y="3326203"/>
            <a:ext cx="1462621" cy="222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ConfigServices</a:t>
            </a:r>
          </a:p>
          <a:p>
            <a:endParaRPr lang="en-US" sz="9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168E58-A2E9-4D00-80F9-70C893F80ADB}"/>
              </a:ext>
            </a:extLst>
          </p:cNvPr>
          <p:cNvSpPr/>
          <p:nvPr/>
        </p:nvSpPr>
        <p:spPr bwMode="auto">
          <a:xfrm>
            <a:off x="7399929" y="3322716"/>
            <a:ext cx="1666167" cy="216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HealthMonitor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6E665B-3A38-42F3-82EC-BFB9AF647E26}"/>
              </a:ext>
            </a:extLst>
          </p:cNvPr>
          <p:cNvGrpSpPr/>
          <p:nvPr/>
        </p:nvGrpSpPr>
        <p:grpSpPr>
          <a:xfrm>
            <a:off x="2057672" y="3006832"/>
            <a:ext cx="1462621" cy="238281"/>
            <a:chOff x="388381" y="2686783"/>
            <a:chExt cx="1479540" cy="22962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4516024-8079-4675-8FF7-772FAABA674B}"/>
                </a:ext>
              </a:extLst>
            </p:cNvPr>
            <p:cNvSpPr/>
            <p:nvPr/>
          </p:nvSpPr>
          <p:spPr bwMode="auto">
            <a:xfrm>
              <a:off x="388381" y="2686783"/>
              <a:ext cx="1479540" cy="229624"/>
            </a:xfrm>
            <a:prstGeom prst="rect">
              <a:avLst/>
            </a:pr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900" b="1" dirty="0"/>
                <a:t>AuthServices 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BB21DDC-6DD6-491B-9442-5AC63172F3C3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1539070" y="2702976"/>
              <a:ext cx="261177" cy="185965"/>
              <a:chOff x="2675857" y="777329"/>
              <a:chExt cx="611253" cy="542706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B69F1CC-ADFA-456C-A535-53CDC3C1A532}"/>
                  </a:ext>
                </a:extLst>
              </p:cNvPr>
              <p:cNvSpPr/>
              <p:nvPr/>
            </p:nvSpPr>
            <p:spPr bwMode="auto">
              <a:xfrm>
                <a:off x="2822807" y="777329"/>
                <a:ext cx="464303" cy="54270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spcBef>
                    <a:spcPct val="0"/>
                  </a:spcBef>
                  <a:buFont typeface="Wingdings" charset="0"/>
                  <a:buNone/>
                </a:pPr>
                <a:endParaRPr lang="en-US" sz="9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E16BC28-27AC-41F8-8D54-4257C4B9C339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spcBef>
                    <a:spcPct val="0"/>
                  </a:spcBef>
                  <a:buFont typeface="Wingdings" charset="0"/>
                  <a:buNone/>
                </a:pPr>
                <a:endParaRPr lang="en-US" sz="9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351C886-3684-4D05-9F8A-E90C8BD2BDD3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spcBef>
                    <a:spcPct val="0"/>
                  </a:spcBef>
                  <a:buFont typeface="Wingdings" charset="0"/>
                  <a:buNone/>
                </a:pPr>
                <a:endParaRPr lang="en-US" sz="9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AE49A9-8A56-4455-8371-A3EF03D8FE7D}"/>
              </a:ext>
            </a:extLst>
          </p:cNvPr>
          <p:cNvSpPr/>
          <p:nvPr/>
        </p:nvSpPr>
        <p:spPr bwMode="auto">
          <a:xfrm>
            <a:off x="4418220" y="3326203"/>
            <a:ext cx="1650296" cy="216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DeviceServices</a:t>
            </a:r>
          </a:p>
          <a:p>
            <a:endParaRPr lang="en-US" sz="9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F5C8A82-29A8-4D12-9C63-7F7C64A0DFF3}"/>
              </a:ext>
            </a:extLst>
          </p:cNvPr>
          <p:cNvSpPr/>
          <p:nvPr/>
        </p:nvSpPr>
        <p:spPr bwMode="auto">
          <a:xfrm>
            <a:off x="7402580" y="3008075"/>
            <a:ext cx="1642961" cy="25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DataLogger</a:t>
            </a:r>
          </a:p>
          <a:p>
            <a:endParaRPr lang="en-US" sz="9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375D12-755D-4B45-92CC-5D7C1FB72939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205464" y="3358155"/>
            <a:ext cx="247929" cy="164437"/>
            <a:chOff x="2675857" y="827889"/>
            <a:chExt cx="651010" cy="49214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D922F83-2EEA-4674-9D1E-752E37F5E12D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1C3826-311A-4476-8CAF-5E7CD8C11716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C79ED4B-6B3C-48EA-A719-29A5E050A9D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DFE590-4036-4EF3-A1A9-D1FBE9836097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813318" y="3023635"/>
            <a:ext cx="204091" cy="172587"/>
            <a:chOff x="2675857" y="827889"/>
            <a:chExt cx="651010" cy="49214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A94922C-B33F-4AF4-9FDB-BE07AF6BCD0B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ADFE76-870B-4318-BB2B-494D23BAF8A4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E18B54A-FE23-4F3C-9EE9-E5ED5043A6D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C13C76-96AB-4AC5-8E91-451A02A3B000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793598" y="3378524"/>
            <a:ext cx="232736" cy="147472"/>
            <a:chOff x="2675857" y="827889"/>
            <a:chExt cx="651010" cy="49214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32F7C5-48FC-41AD-8DFA-A47D94DCC949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4B47207-EFD0-4CC5-A16C-05EBC2327CCF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9EB97DF-EC4E-48D4-B6BB-63DDCDA0664C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0D5793A-1B28-4184-86B0-80DC02121159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8789872" y="3366236"/>
            <a:ext cx="213374" cy="142066"/>
            <a:chOff x="2675857" y="827889"/>
            <a:chExt cx="651010" cy="49214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E468C7C-941A-4D6E-AF98-77DE9F2ED21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F1954-6BF6-4B2F-89C8-F13877B8560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89B9645-2AF3-4523-BFD1-CE765C5D6A8D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4F05203-4D4F-4A04-A299-FF8F9E8730DF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8782396" y="3048776"/>
            <a:ext cx="213374" cy="142066"/>
            <a:chOff x="2675857" y="827889"/>
            <a:chExt cx="651010" cy="49214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1EA343-D30F-4D1E-A3EB-1294F4C5C6F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F3AD7F-9B11-4FFA-A88E-B7D1708986B7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DE438F-646B-42DB-A7D9-34C2B2546B6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D19A46F-6B75-41A1-A358-D414B77FD94B}"/>
              </a:ext>
            </a:extLst>
          </p:cNvPr>
          <p:cNvSpPr/>
          <p:nvPr/>
        </p:nvSpPr>
        <p:spPr bwMode="auto">
          <a:xfrm>
            <a:off x="3837234" y="2063161"/>
            <a:ext cx="837680" cy="234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Read</a:t>
            </a:r>
            <a:endParaRPr lang="en-US" sz="9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D27720-3E19-44D5-B7AB-B1B48D5A3504}"/>
              </a:ext>
            </a:extLst>
          </p:cNvPr>
          <p:cNvSpPr/>
          <p:nvPr/>
        </p:nvSpPr>
        <p:spPr bwMode="auto">
          <a:xfrm>
            <a:off x="4880419" y="2063161"/>
            <a:ext cx="1096225" cy="234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Subscription</a:t>
            </a:r>
            <a:endParaRPr lang="en-US" sz="9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F2D83B9-9265-455F-9720-C83C77F8F5A3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5715289" y="1776436"/>
            <a:ext cx="213374" cy="142066"/>
            <a:chOff x="2675857" y="827889"/>
            <a:chExt cx="651010" cy="49214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C08F5A1-4111-4633-A603-33384CE56BB5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B6994C8-CBE5-48CE-B6C4-CCFD20261ACC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D50346-C874-446D-8C50-7764C2664C93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19E1BB-5C15-430F-997B-0DFE53970D45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5698310" y="2127615"/>
            <a:ext cx="213374" cy="142066"/>
            <a:chOff x="2675857" y="827889"/>
            <a:chExt cx="651011" cy="49214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C31B82D-E207-4F01-A001-1040DD3E5074}"/>
                </a:ext>
              </a:extLst>
            </p:cNvPr>
            <p:cNvSpPr/>
            <p:nvPr/>
          </p:nvSpPr>
          <p:spPr bwMode="auto">
            <a:xfrm>
              <a:off x="2822810" y="827889"/>
              <a:ext cx="504058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FC9ED41-7685-47D0-827A-F3074AE0CBAA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A0CF064-52BB-4A7E-9B4F-77A621F1E9C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DEA18E-9EE1-4CC7-93D5-0261B3D996D5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4387333" y="2104697"/>
            <a:ext cx="213374" cy="142066"/>
            <a:chOff x="2675857" y="827889"/>
            <a:chExt cx="651010" cy="49214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40983C4-71A2-45E0-B515-BF819BD6BAD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584FB2A-2D6E-4B60-AB46-D9F1D3AFAF27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E135B4-6979-477B-BA1D-61E5D06BD89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8BFEFA-8425-48CF-888D-784AE32A4B2B}"/>
              </a:ext>
            </a:extLst>
          </p:cNvPr>
          <p:cNvCxnSpPr/>
          <p:nvPr/>
        </p:nvCxnSpPr>
        <p:spPr bwMode="auto">
          <a:xfrm>
            <a:off x="4481176" y="2376501"/>
            <a:ext cx="0" cy="27272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CF068C-F485-45F9-8B47-F6524946CAC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3885" y="2379087"/>
            <a:ext cx="365" cy="2701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2E00C6-72CC-4B34-A4B5-041E27AC3BAB}"/>
              </a:ext>
            </a:extLst>
          </p:cNvPr>
          <p:cNvCxnSpPr>
            <a:cxnSpLocks/>
          </p:cNvCxnSpPr>
          <p:nvPr/>
        </p:nvCxnSpPr>
        <p:spPr bwMode="auto">
          <a:xfrm flipV="1">
            <a:off x="7483567" y="2371061"/>
            <a:ext cx="365" cy="2701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9D92F11-7993-4CB3-831C-ED849AFEFE53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10419508" y="2780219"/>
            <a:ext cx="213374" cy="142066"/>
            <a:chOff x="2675857" y="827889"/>
            <a:chExt cx="651010" cy="49214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A0F5DCA-1CAB-4FDE-AF60-219AB337459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DBC9B1F-7E8C-42E4-9AB0-58361D948026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97732F6-839D-428F-BE8B-B208C5979DAD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762D9FE9-6FB1-4C65-94D3-4E4EB3F6DC64}"/>
              </a:ext>
            </a:extLst>
          </p:cNvPr>
          <p:cNvSpPr txBox="1"/>
          <p:nvPr/>
        </p:nvSpPr>
        <p:spPr>
          <a:xfrm>
            <a:off x="5516607" y="4718921"/>
            <a:ext cx="404735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Serial Modbus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5D7A58-F14F-444E-A783-A26D70C34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3068" y="2390381"/>
            <a:ext cx="365" cy="2701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0368C83-0EB9-4EE6-BF2F-84930BA5F475}"/>
              </a:ext>
            </a:extLst>
          </p:cNvPr>
          <p:cNvSpPr txBox="1"/>
          <p:nvPr/>
        </p:nvSpPr>
        <p:spPr>
          <a:xfrm>
            <a:off x="2867764" y="2473291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CD0D39-626D-4265-A518-10DE99BACF9D}"/>
              </a:ext>
            </a:extLst>
          </p:cNvPr>
          <p:cNvSpPr txBox="1"/>
          <p:nvPr/>
        </p:nvSpPr>
        <p:spPr>
          <a:xfrm>
            <a:off x="1910134" y="2431178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64FF0CF-1DDF-4986-9556-3F8DAC4786CA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3496472" y="6023976"/>
            <a:ext cx="1787751" cy="634660"/>
            <a:chOff x="5791277" y="927378"/>
            <a:chExt cx="2149406" cy="832450"/>
          </a:xfrm>
        </p:grpSpPr>
        <p:sp>
          <p:nvSpPr>
            <p:cNvPr id="160" name="Cube 159">
              <a:extLst>
                <a:ext uri="{FF2B5EF4-FFF2-40B4-BE49-F238E27FC236}">
                  <a16:creationId xmlns:a16="http://schemas.microsoft.com/office/drawing/2014/main" id="{4E394921-3BDC-4D01-B7C7-C6D80DF505D5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1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7439E36-F209-48E3-A8D9-4C58924F43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8FFFE45-D83C-4B0A-81F8-05399856475F}"/>
              </a:ext>
            </a:extLst>
          </p:cNvPr>
          <p:cNvCxnSpPr>
            <a:cxnSpLocks/>
            <a:stCxn id="75" idx="3"/>
            <a:endCxn id="160" idx="0"/>
          </p:cNvCxnSpPr>
          <p:nvPr/>
        </p:nvCxnSpPr>
        <p:spPr bwMode="auto">
          <a:xfrm>
            <a:off x="4391307" y="5619880"/>
            <a:ext cx="11390" cy="40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0E9DC8D-31E6-41EF-A194-847DE7E4805A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6340478" y="6001082"/>
            <a:ext cx="1787714" cy="634660"/>
            <a:chOff x="5791277" y="831422"/>
            <a:chExt cx="2149362" cy="832450"/>
          </a:xfrm>
        </p:grpSpPr>
        <p:sp>
          <p:nvSpPr>
            <p:cNvPr id="170" name="Cube 169">
              <a:extLst>
                <a:ext uri="{FF2B5EF4-FFF2-40B4-BE49-F238E27FC236}">
                  <a16:creationId xmlns:a16="http://schemas.microsoft.com/office/drawing/2014/main" id="{66C44071-5DA3-4BBC-8766-3940B609A4DC}"/>
                </a:ext>
              </a:extLst>
            </p:cNvPr>
            <p:cNvSpPr/>
            <p:nvPr/>
          </p:nvSpPr>
          <p:spPr bwMode="auto">
            <a:xfrm>
              <a:off x="5791277" y="831422"/>
              <a:ext cx="2149362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7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F9CEDE1-2FE5-42E7-96FD-6D11D90133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A01EE31-5C91-4AD8-8E0C-B9284A414FAB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342027" y="4982260"/>
            <a:ext cx="1787751" cy="634660"/>
            <a:chOff x="5791277" y="927378"/>
            <a:chExt cx="2149406" cy="832450"/>
          </a:xfrm>
        </p:grpSpPr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BE841C61-6132-4176-BFCC-DE825DC60683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8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73731D7-C070-4746-A871-7B1B2ED382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A7D4860-F30F-49A8-A901-C8976047D46B}"/>
              </a:ext>
            </a:extLst>
          </p:cNvPr>
          <p:cNvCxnSpPr>
            <a:stCxn id="20" idx="2"/>
            <a:endCxn id="173" idx="0"/>
          </p:cNvCxnSpPr>
          <p:nvPr/>
        </p:nvCxnSpPr>
        <p:spPr>
          <a:xfrm rot="16200000" flipH="1">
            <a:off x="6277415" y="4011423"/>
            <a:ext cx="575360" cy="1366314"/>
          </a:xfrm>
          <a:prstGeom prst="bentConnector3">
            <a:avLst>
              <a:gd name="adj1" fmla="val 52597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BF06F36-D833-4772-97F7-83A655B35084}"/>
              </a:ext>
            </a:extLst>
          </p:cNvPr>
          <p:cNvCxnSpPr>
            <a:cxnSpLocks/>
            <a:stCxn id="20" idx="2"/>
            <a:endCxn id="75" idx="1"/>
          </p:cNvCxnSpPr>
          <p:nvPr/>
        </p:nvCxnSpPr>
        <p:spPr>
          <a:xfrm rot="5400000">
            <a:off x="4835132" y="3963076"/>
            <a:ext cx="602983" cy="1490631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F7BB75C-F458-4851-9B89-D3F1732FFC39}"/>
              </a:ext>
            </a:extLst>
          </p:cNvPr>
          <p:cNvCxnSpPr>
            <a:cxnSpLocks/>
          </p:cNvCxnSpPr>
          <p:nvPr/>
        </p:nvCxnSpPr>
        <p:spPr bwMode="auto">
          <a:xfrm>
            <a:off x="7248252" y="5600251"/>
            <a:ext cx="11390" cy="40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3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6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17.xml><?xml version="1.0" encoding="utf-8"?>
<Control xmlns="http://schemas.microsoft.com/VisualStudio/2011/storyboarding/control">
  <Id Name="c9ffe31e-b229-403f-a1c1-c8b465b184c0" Revision="1" Stencil="System.MyShapes" StencilVersion="1.0"/>
</Control>
</file>

<file path=customXml/item1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2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6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27.xml><?xml version="1.0" encoding="utf-8"?>
<p4ppTags>
  <Name>Free Content + Navigation</Name>
  <PpLayout>32</PpLayout>
  <Index>16</Index>
</p4ppTags>
</file>

<file path=customXml/item28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2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0.xml><?xml version="1.0" encoding="utf-8"?>
<p4ppTags>
  <Name>One object (small)</Name>
  <PpLayout>16</PpLayout>
  <Index>11</Index>
</p4ppTags>
</file>

<file path=customXml/item31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3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7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3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3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4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5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46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4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3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5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7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5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60.xml><?xml version="1.0" encoding="utf-8"?>
<p4ppTags>
  <Name>Three columns</Name>
  <PpLayout>32</PpLayout>
  <Index>14</Index>
</p4ppTags>
</file>

<file path=customXml/item6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4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6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7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68.xml><?xml version="1.0" encoding="utf-8"?>
<p4ppTags>
  <Name>Four objects</Name>
  <PpLayout>24</PpLayout>
  <Index>15</Index>
</p4ppTags>
</file>

<file path=customXml/item6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7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1.xml><?xml version="1.0" encoding="utf-8"?>
<p4ppTags>
  <Name>Free Content + Navigation</Name>
  <PpLayout>32</PpLayout>
  <Index>16</Index>
</p4ppTags>
</file>

<file path=customXml/item72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7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5.xml><?xml version="1.0" encoding="utf-8"?>
<Control xmlns="http://schemas.microsoft.com/VisualStudio/2011/storyboarding/control">
  <Id Name="c9ffe31e-b229-403f-a1c1-c8b465b184c0" Revision="1" Stencil="System.MyShapes" StencilVersion="1.0"/>
</Control>
</file>

<file path=customXml/item7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Props1.xml><?xml version="1.0" encoding="utf-8"?>
<ds:datastoreItem xmlns:ds="http://schemas.openxmlformats.org/officeDocument/2006/customXml" ds:itemID="{4957B5CC-CD1C-4B0B-AC9E-6BFFCFE1CDB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D684454-492E-4768-9EF5-8C067957DF9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253D394-BEA9-401D-9A69-E64776F9C9D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3A15A2D-8033-4B58-A1A4-6AE1594954E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EEE30CC-B83E-4990-84F1-776B16118A7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EBBC16B-5824-40AA-BFA3-B8AD5A2CD9D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996E68D-1BCA-4532-81FB-F15246A15A8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1FF7D5A-AEC3-4F17-87B4-2CDF73E5157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3C3E6B9-2E7A-458C-A8F6-8ED099D46747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4FD81E1-9B07-45A1-B993-1A7C2D39B4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957F17E-4287-4F60-9CC9-D059F6B72E9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7A26046-A8BA-4F67-A9C4-E328DD2437C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9BE8EF8-95FE-4714-97E1-36FC306C12B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4D064FD-64A5-49AD-B8FA-4BD45214B5D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B1DC816-D6A8-4B23-BBB9-4C9DDD963E0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0FE34E8-309B-421D-9E5F-5E51B4B7F8F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EFA68B9-F755-4B89-9464-BBF03EDEB43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38465081-B301-4574-899C-928CE09167B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3E05B8F-CD9A-4CBB-8DB2-0C12458EB53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006A1E4-6189-4116-B636-8119CEC919D9}">
  <ds:schemaRefs/>
</ds:datastoreItem>
</file>

<file path=customXml/itemProps28.xml><?xml version="1.0" encoding="utf-8"?>
<ds:datastoreItem xmlns:ds="http://schemas.openxmlformats.org/officeDocument/2006/customXml" ds:itemID="{F4585A1B-C10E-408C-A68A-C3BCDD9A6EC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09A1CD3-76EC-4E01-A0C3-212DFA85810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5A48305-73B6-4EDA-8E16-931F4ED49CF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618AA06-B22E-4D19-9680-0D7830426729}">
  <ds:schemaRefs/>
</ds:datastoreItem>
</file>

<file path=customXml/itemProps31.xml><?xml version="1.0" encoding="utf-8"?>
<ds:datastoreItem xmlns:ds="http://schemas.openxmlformats.org/officeDocument/2006/customXml" ds:itemID="{71CCFCC2-8841-450E-9BB9-ED2C84558B4E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712B150-9F88-49FD-80A9-C6BAE583654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582A924-B8AF-4F41-9A7B-D1E9FB640BE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A79FA2E-4AE3-41DC-869E-2EDCCDEEC1D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3DE2EAA4-7A15-4028-B4B2-188411AE139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8F6F7D6-3008-49A0-8CE5-153DEDFFFD9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791F989-05A5-4464-8582-12960587595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4ADDCCF-B96A-4239-B20F-47FE65EECB1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B85818D3-D04A-4C75-9BC0-2B6EEB9A934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375E7C4-9FF6-4B99-9CBF-B608ACAFC32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6E0DA2F-1CEF-43E1-83B3-F0013F6E5D6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530C4D4-70BF-4C1C-B04C-A91B0042F2F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5B7A885-A1D8-48AA-ACD3-A2F3699C6F0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A162C17-FBC8-4776-8FDD-FAAADE2ABA8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D838C0F-A416-4620-AFAA-BA2B6BDD512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A961C47-1DE8-458F-B037-02CF33FC5CD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47B36F1-F15B-437A-9467-D5E43E9ABD0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685A410-0CC8-43A5-AA02-EB7A246D52A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D0441D2-B771-4336-94AA-38382BBE6F0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32CE470-CCE4-4D1B-A02E-83AB81AAAA2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3E6196C-CCCD-42C0-AB8A-42788AA4773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69BFE9A-25E1-4C86-A3F0-1B76E606686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22E6CBF-F9B2-4E04-B23C-329DF8CEE84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AEDA23B-521A-489B-B83D-F7CBB77718E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58B2275-C494-44DC-9CDF-DC975FCF535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56C26276-0A0D-4469-96ED-9B24AB51179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1B49B2C0-E405-4440-8A19-83D8ADC7B3D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D8EE195-416A-4F8B-9A10-93D6990D526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5F427B25-2FFA-4F75-B379-132E3274E7F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7033202-3F5D-40E1-B459-8602B716315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AC4D577-A982-41DC-B831-F9E6393F995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0A6040-00F6-40CF-A305-706D11C5827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5CF3461-70D1-4B54-AFAB-DAFDA0A238CD}">
  <ds:schemaRefs/>
</ds:datastoreItem>
</file>

<file path=customXml/itemProps61.xml><?xml version="1.0" encoding="utf-8"?>
<ds:datastoreItem xmlns:ds="http://schemas.openxmlformats.org/officeDocument/2006/customXml" ds:itemID="{C4AF1518-140F-4B52-854B-903063E92E4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C9165E5-9EFA-448E-8275-99EBAD99171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61774E7-16DB-4566-A126-A1B9DFA03A3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5BC14BB-0D37-431A-A242-2CC1F89AD3D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7B66DB7-5E6C-46D7-B30A-3D6D134CB78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2295FC1-D5DA-4E10-A6F2-BD6936280D1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BF9127B8-660B-4765-BFDB-B71A5392E95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581BFFB-B4CE-47A8-BE77-DC1339B1E5A7}">
  <ds:schemaRefs/>
</ds:datastoreItem>
</file>

<file path=customXml/itemProps69.xml><?xml version="1.0" encoding="utf-8"?>
<ds:datastoreItem xmlns:ds="http://schemas.openxmlformats.org/officeDocument/2006/customXml" ds:itemID="{72DD98D6-38DA-4F9E-8ACD-A578E5593BC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9DFA7DC-BB81-40BB-B0BB-6222207D7D8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B79159F-9C2A-475B-BDD9-ABD30885AA8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505BF7A-2C12-4F38-AEFF-9C69EB305BF7}">
  <ds:schemaRefs/>
</ds:datastoreItem>
</file>

<file path=customXml/itemProps72.xml><?xml version="1.0" encoding="utf-8"?>
<ds:datastoreItem xmlns:ds="http://schemas.openxmlformats.org/officeDocument/2006/customXml" ds:itemID="{F5A44C95-70FA-482A-B8D6-92B96661F75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5313845-EBDA-43DA-91C6-2897E9F61F0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D8FC36D-F098-49AB-BEC8-4B40CDD2B08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BF7B269-66F2-480E-9797-F8612735E7C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42F5C2DC-6C21-4E35-A491-F9447FD4C65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A1E451A-3418-47C6-AB88-256AA4B545B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FAD62EA-5E3B-4CDB-8562-78530482877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0D1B18D-7786-4099-847E-BC07B80825C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773</Words>
  <Application>Microsoft Office PowerPoint</Application>
  <PresentationFormat>Widescreen</PresentationFormat>
  <Paragraphs>315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Data Tapping</vt:lpstr>
      <vt:lpstr>PowerPoint Presentation</vt:lpstr>
      <vt:lpstr>Mod-bus Lifecycle for one shield</vt:lpstr>
      <vt:lpstr>Shield Life Cycle (mod bus slave)</vt:lpstr>
      <vt:lpstr>PowerPoint Presentation</vt:lpstr>
      <vt:lpstr>Web App Interaction </vt:lpstr>
      <vt:lpstr>Core Services Interaction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Lavish Thomas</dc:creator>
  <cp:lastModifiedBy>Lavish Thomas</cp:lastModifiedBy>
  <cp:revision>35</cp:revision>
  <dcterms:created xsi:type="dcterms:W3CDTF">2020-05-09T17:03:48Z</dcterms:created>
  <dcterms:modified xsi:type="dcterms:W3CDTF">2020-05-10T19:51:54Z</dcterms:modified>
</cp:coreProperties>
</file>