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09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6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0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8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j785@hot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anganer.polices@gmail.com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.police@gmai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9134-8B03-4D3A-6A45-C04D9370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2791" y="2325385"/>
            <a:ext cx="12260825" cy="1017527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90000"/>
                  </a:schemeClr>
                </a:solidFill>
                <a:latin typeface="Book Antiqua" panose="02040602050305030304" pitchFamily="18" charset="0"/>
              </a:rPr>
              <a:t>RAJASTHAN POLICE FEEDBACK SYSTEM</a:t>
            </a:r>
            <a:endParaRPr lang="en-IN" sz="3600" dirty="0">
              <a:solidFill>
                <a:schemeClr val="tx2">
                  <a:lumMod val="9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6EE21-63A7-67EC-1138-92A18BDA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7067" y="5147732"/>
            <a:ext cx="7766936" cy="2757403"/>
          </a:xfrm>
        </p:spPr>
        <p:txBody>
          <a:bodyPr/>
          <a:lstStyle/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18610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643A-715F-743B-1DED-76B902AA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0815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CONTACT: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80000-7BF2-04E6-1B69-7C58E494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03" y="862292"/>
            <a:ext cx="6710945" cy="4062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FBD8B-7E1A-D638-EDB2-26FCAEA972EC}"/>
              </a:ext>
            </a:extLst>
          </p:cNvPr>
          <p:cNvSpPr txBox="1"/>
          <p:nvPr/>
        </p:nvSpPr>
        <p:spPr>
          <a:xfrm>
            <a:off x="913795" y="5565058"/>
            <a:ext cx="1068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User can directly contact with the Admin and also can drop a text based message. </a:t>
            </a:r>
          </a:p>
        </p:txBody>
      </p:sp>
    </p:spTree>
    <p:extLst>
      <p:ext uri="{BB962C8B-B14F-4D97-AF65-F5344CB8AC3E}">
        <p14:creationId xmlns:p14="http://schemas.microsoft.com/office/powerpoint/2010/main" val="326162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21D13FD-4423-7D09-0AB1-FBDDB6D6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Introduction: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20E42B-247C-F24A-2559-0E033604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92" y="2115170"/>
            <a:ext cx="10504187" cy="1189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8899F-429E-4510-3AEB-6422F731F2B5}"/>
              </a:ext>
            </a:extLst>
          </p:cNvPr>
          <p:cNvSpPr txBox="1"/>
          <p:nvPr/>
        </p:nvSpPr>
        <p:spPr>
          <a:xfrm>
            <a:off x="928271" y="1173239"/>
            <a:ext cx="9253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This website contains seven menu bar.</a:t>
            </a:r>
          </a:p>
          <a:p>
            <a:br>
              <a:rPr lang="en-US" sz="3200" b="0" i="0" dirty="0">
                <a:effectLst/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IN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06D54-5859-EE55-5AC0-C4548D57673A}"/>
              </a:ext>
            </a:extLst>
          </p:cNvPr>
          <p:cNvSpPr txBox="1"/>
          <p:nvPr/>
        </p:nvSpPr>
        <p:spPr>
          <a:xfrm>
            <a:off x="558392" y="3778410"/>
            <a:ext cx="7653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ABOUT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REGISTRATION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STATION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CONTACT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405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D54-4B85-1938-28F6-CC641D9E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99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Home Page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tantia" panose="02030602050306030303" pitchFamily="18" charset="0"/>
              </a:rPr>
              <a:t>: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26D34-3550-17DC-C386-508FC17F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17" y="1104490"/>
            <a:ext cx="7083856" cy="3223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ADD89-CAAE-0326-8CFA-C6ADC68149FF}"/>
              </a:ext>
            </a:extLst>
          </p:cNvPr>
          <p:cNvSpPr txBox="1"/>
          <p:nvPr/>
        </p:nvSpPr>
        <p:spPr>
          <a:xfrm>
            <a:off x="396999" y="4689987"/>
            <a:ext cx="91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Home page  includes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37601-330E-6550-3C8F-6D9DA6B4767A}"/>
              </a:ext>
            </a:extLst>
          </p:cNvPr>
          <p:cNvSpPr txBox="1"/>
          <p:nvPr/>
        </p:nvSpPr>
        <p:spPr>
          <a:xfrm>
            <a:off x="570270" y="5261067"/>
            <a:ext cx="69612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Some important details and information about new rules and laws related to our Indian Constitution.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Brief introduction to Process of filing a FIR.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Rajasthan Police Social Media Handles.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95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595273-0997-7547-1D6D-8127BBEA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12" y="2084439"/>
            <a:ext cx="4770621" cy="389675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2601DF-9E9E-892E-27B7-CC81E1A5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47" y="1192045"/>
            <a:ext cx="4306318" cy="52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531BF4-7A4A-112C-520D-3D5C24317479}"/>
              </a:ext>
            </a:extLst>
          </p:cNvPr>
          <p:cNvSpPr txBox="1"/>
          <p:nvPr/>
        </p:nvSpPr>
        <p:spPr>
          <a:xfrm>
            <a:off x="2605548" y="245805"/>
            <a:ext cx="655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tantia" panose="02030602050306030303" pitchFamily="18" charset="0"/>
              </a:rPr>
              <a:t>ABOUT  PAGE :</a:t>
            </a:r>
            <a:endParaRPr lang="en-IN" sz="3200" dirty="0">
              <a:latin typeface="Constantia" panose="0203060205030603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0F5DB-06A2-B640-AEB6-2590BDC7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5" y="1096600"/>
            <a:ext cx="10571222" cy="3967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1FD7F-F21F-A594-B2C5-65A738E45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5" y="5118186"/>
            <a:ext cx="10571222" cy="15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2AF86-CDEC-82B4-0405-7230D98A1E2E}"/>
              </a:ext>
            </a:extLst>
          </p:cNvPr>
          <p:cNvSpPr txBox="1"/>
          <p:nvPr/>
        </p:nvSpPr>
        <p:spPr>
          <a:xfrm>
            <a:off x="2920180" y="265469"/>
            <a:ext cx="6194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tantia" panose="02030602050306030303" pitchFamily="18" charset="0"/>
              </a:rPr>
              <a:t>REGISTRATION  PAGE :</a:t>
            </a:r>
            <a:endParaRPr lang="en-IN" sz="3200" dirty="0">
              <a:latin typeface="Constantia" panose="02030602050306030303" pitchFamily="18" charset="0"/>
            </a:endParaRPr>
          </a:p>
          <a:p>
            <a:pPr algn="ctr"/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EE7E8-748D-5058-F187-497BBECA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25" y="966511"/>
            <a:ext cx="7482349" cy="3928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69984-8FA6-D450-3AF3-73391A4A83A8}"/>
              </a:ext>
            </a:extLst>
          </p:cNvPr>
          <p:cNvSpPr txBox="1"/>
          <p:nvPr/>
        </p:nvSpPr>
        <p:spPr>
          <a:xfrm>
            <a:off x="452284" y="5260258"/>
            <a:ext cx="1136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can easily register himself/herself by filing personal information like name, email, password, </a:t>
            </a:r>
            <a:r>
              <a:rPr lang="en-US" sz="2400" dirty="0" err="1"/>
              <a:t>M.No</a:t>
            </a:r>
            <a:r>
              <a:rPr lang="en-US" sz="2400" dirty="0"/>
              <a:t>. etc.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07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127-FAC7-37B5-9191-14D3B15E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tantia" panose="02030602050306030303" pitchFamily="18" charset="0"/>
              </a:rPr>
              <a:t>LOGIN</a:t>
            </a:r>
            <a:r>
              <a:rPr lang="en-US" sz="4000" dirty="0">
                <a:latin typeface="Constantia" panose="02030602050306030303" pitchFamily="18" charset="0"/>
              </a:rPr>
              <a:t>  PAGE :</a:t>
            </a:r>
            <a:br>
              <a:rPr lang="en-IN" sz="4000" dirty="0">
                <a:latin typeface="Constantia" panose="02030602050306030303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2E62E-CE25-6580-A19C-098865FA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75" y="1478600"/>
            <a:ext cx="8933002" cy="195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BE1F4-5A37-F4E5-121D-D3AF8E54E6AB}"/>
              </a:ext>
            </a:extLst>
          </p:cNvPr>
          <p:cNvSpPr txBox="1"/>
          <p:nvPr/>
        </p:nvSpPr>
        <p:spPr>
          <a:xfrm>
            <a:off x="442452" y="3942735"/>
            <a:ext cx="10550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this, Registered user can login using Email and Password.</a:t>
            </a: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6F83A-45FE-C7C4-C8D6-83F2A4440826}"/>
              </a:ext>
            </a:extLst>
          </p:cNvPr>
          <p:cNvSpPr txBox="1"/>
          <p:nvPr/>
        </p:nvSpPr>
        <p:spPr>
          <a:xfrm>
            <a:off x="1199535" y="4601497"/>
            <a:ext cx="864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Eg.</a:t>
            </a:r>
            <a:r>
              <a:rPr lang="en-US" dirty="0"/>
              <a:t>    Email- </a:t>
            </a:r>
            <a:r>
              <a:rPr lang="en-US" dirty="0">
                <a:hlinkClick r:id="rId3"/>
              </a:rPr>
              <a:t>raj785@hotmail.com</a:t>
            </a:r>
            <a:endParaRPr lang="en-US" dirty="0"/>
          </a:p>
          <a:p>
            <a:r>
              <a:rPr lang="en-US" dirty="0"/>
              <a:t>          Pass-  raj1234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55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96E7-EEB9-C3CF-AE5A-2A10F0E1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tantia" panose="02030602050306030303" pitchFamily="18" charset="0"/>
              </a:rPr>
              <a:t>STATION LOGIN</a:t>
            </a:r>
            <a:r>
              <a:rPr lang="en-US" sz="4000" dirty="0">
                <a:latin typeface="Constantia" panose="02030602050306030303" pitchFamily="18" charset="0"/>
              </a:rPr>
              <a:t>  PAGE :</a:t>
            </a:r>
            <a:br>
              <a:rPr lang="en-IN" sz="4000" dirty="0">
                <a:latin typeface="Constantia" panose="02030602050306030303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4B434-E0E7-B29A-F042-B4D656AC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357926"/>
            <a:ext cx="10125075" cy="23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F1690-5AE0-A432-5801-D1E92E65E4BD}"/>
              </a:ext>
            </a:extLst>
          </p:cNvPr>
          <p:cNvSpPr txBox="1"/>
          <p:nvPr/>
        </p:nvSpPr>
        <p:spPr>
          <a:xfrm>
            <a:off x="462116" y="4316361"/>
            <a:ext cx="10805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As like user, there is another option for Station Login. Every Police Station have it’s unique login ID, From that they can login easily.</a:t>
            </a:r>
          </a:p>
          <a:p>
            <a:endParaRPr lang="en-IN" sz="2400" dirty="0"/>
          </a:p>
          <a:p>
            <a:r>
              <a:rPr lang="en-IN" sz="2400" dirty="0"/>
              <a:t>                     </a:t>
            </a:r>
            <a:r>
              <a:rPr lang="en-IN" sz="2400" dirty="0" err="1"/>
              <a:t>Eg.</a:t>
            </a:r>
            <a:r>
              <a:rPr lang="en-IN" sz="2400" dirty="0"/>
              <a:t>  Email- </a:t>
            </a:r>
            <a:r>
              <a:rPr lang="en-IN" sz="2400" dirty="0">
                <a:hlinkClick r:id="rId3"/>
              </a:rPr>
              <a:t>sanganer.polices@gmail.com</a:t>
            </a:r>
            <a:endParaRPr lang="en-IN" sz="2400" dirty="0"/>
          </a:p>
          <a:p>
            <a:r>
              <a:rPr lang="en-IN" sz="2400" dirty="0"/>
              <a:t>                             Pass-   THAna1452@police</a:t>
            </a:r>
          </a:p>
        </p:txBody>
      </p:sp>
    </p:spTree>
    <p:extLst>
      <p:ext uri="{BB962C8B-B14F-4D97-AF65-F5344CB8AC3E}">
        <p14:creationId xmlns:p14="http://schemas.microsoft.com/office/powerpoint/2010/main" val="219500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B38F-4863-D918-ACE7-5B701794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onstantia" panose="02030602050306030303" pitchFamily="18" charset="0"/>
              </a:rPr>
              <a:t>ADMIN  PAGE :</a:t>
            </a:r>
            <a:br>
              <a:rPr lang="en-IN" sz="4000" dirty="0">
                <a:latin typeface="Constantia" panose="02030602050306030303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53CD1-9314-2418-4E92-49C9A758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55" y="1279631"/>
            <a:ext cx="4846900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97E1D-2DB5-A1DA-2C3D-78E30F1A579C}"/>
              </a:ext>
            </a:extLst>
          </p:cNvPr>
          <p:cNvSpPr txBox="1"/>
          <p:nvPr/>
        </p:nvSpPr>
        <p:spPr>
          <a:xfrm>
            <a:off x="255639" y="5142270"/>
            <a:ext cx="11611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Same like User and Station login this website does also contain Admin Login Page.  </a:t>
            </a:r>
          </a:p>
          <a:p>
            <a:r>
              <a:rPr lang="en-IN" dirty="0"/>
              <a:t>                     </a:t>
            </a:r>
            <a:r>
              <a:rPr lang="en-IN" dirty="0" err="1"/>
              <a:t>Eg.</a:t>
            </a:r>
            <a:r>
              <a:rPr lang="en-IN" dirty="0"/>
              <a:t>    Email- </a:t>
            </a:r>
            <a:r>
              <a:rPr lang="en-IN" dirty="0">
                <a:hlinkClick r:id="rId3"/>
              </a:rPr>
              <a:t>admin.police@gmail.com</a:t>
            </a:r>
            <a:endParaRPr lang="en-IN" dirty="0"/>
          </a:p>
          <a:p>
            <a:r>
              <a:rPr lang="en-IN" dirty="0"/>
              <a:t>                               Pass-  raj.police4596@system </a:t>
            </a:r>
          </a:p>
        </p:txBody>
      </p:sp>
    </p:spTree>
    <p:extLst>
      <p:ext uri="{BB962C8B-B14F-4D97-AF65-F5344CB8AC3E}">
        <p14:creationId xmlns:p14="http://schemas.microsoft.com/office/powerpoint/2010/main" val="41367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282</TotalTime>
  <Words>222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Book Antiqua</vt:lpstr>
      <vt:lpstr>Calisto MT</vt:lpstr>
      <vt:lpstr>Constantia</vt:lpstr>
      <vt:lpstr>Gadugi</vt:lpstr>
      <vt:lpstr>Söhne</vt:lpstr>
      <vt:lpstr>Wingdings</vt:lpstr>
      <vt:lpstr>Wingdings 2</vt:lpstr>
      <vt:lpstr>Slate</vt:lpstr>
      <vt:lpstr>RAJASTHAN POLICE FEEDBACK SYSTEM</vt:lpstr>
      <vt:lpstr>Introduction:</vt:lpstr>
      <vt:lpstr>Home Page:</vt:lpstr>
      <vt:lpstr>PowerPoint Presentation</vt:lpstr>
      <vt:lpstr>PowerPoint Presentation</vt:lpstr>
      <vt:lpstr>PowerPoint Presentation</vt:lpstr>
      <vt:lpstr>LOGIN  PAGE : </vt:lpstr>
      <vt:lpstr>STATION LOGIN  PAGE : </vt:lpstr>
      <vt:lpstr>ADMIN  PAGE : </vt:lpstr>
      <vt:lpstr>CONTACT: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RAJASTHAN POLICE FEEDBACK SYSTEM</dc:title>
  <dc:creator>KUSHAL SINGH</dc:creator>
  <cp:lastModifiedBy>KUSHAL SINGH</cp:lastModifiedBy>
  <cp:revision>1</cp:revision>
  <dcterms:created xsi:type="dcterms:W3CDTF">2024-01-17T09:28:45Z</dcterms:created>
  <dcterms:modified xsi:type="dcterms:W3CDTF">2024-01-17T14:11:07Z</dcterms:modified>
</cp:coreProperties>
</file>