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6297-49F5-42F7-82B8-987B9DE7C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rgbClr val="00B0F0"/>
                </a:solidFill>
              </a:rPr>
              <a:t>Toxic Comments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2B32-51E7-486B-B16B-67A06E1DB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2559" y="4668079"/>
            <a:ext cx="8676222" cy="1348409"/>
          </a:xfrm>
        </p:spPr>
        <p:txBody>
          <a:bodyPr/>
          <a:lstStyle/>
          <a:p>
            <a:pPr algn="r"/>
            <a:r>
              <a:rPr lang="en-IN" dirty="0"/>
              <a:t>				</a:t>
            </a:r>
            <a:r>
              <a:rPr lang="en-IN" sz="2400" dirty="0"/>
              <a:t>Submitted by: </a:t>
            </a:r>
            <a:r>
              <a:rPr lang="en-IN" sz="2400" dirty="0" err="1"/>
              <a:t>lavleen</a:t>
            </a:r>
            <a:r>
              <a:rPr lang="en-IN" sz="2400" dirty="0"/>
              <a:t> </a:t>
            </a:r>
            <a:r>
              <a:rPr lang="en-IN" sz="2400" dirty="0" err="1"/>
              <a:t>bhat</a:t>
            </a:r>
            <a:endParaRPr lang="en-IN" sz="2400" dirty="0"/>
          </a:p>
          <a:p>
            <a:pPr algn="r"/>
            <a:r>
              <a:rPr lang="en-IN" sz="2400" dirty="0"/>
              <a:t>Student number: 17210637</a:t>
            </a:r>
          </a:p>
        </p:txBody>
      </p:sp>
    </p:spTree>
    <p:extLst>
      <p:ext uri="{BB962C8B-B14F-4D97-AF65-F5344CB8AC3E}">
        <p14:creationId xmlns:p14="http://schemas.microsoft.com/office/powerpoint/2010/main" val="41156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9760-5549-404C-B124-4200DD9B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Model 1 – Initial classification</a:t>
            </a:r>
            <a:br>
              <a:rPr lang="en-IN" sz="3600" dirty="0">
                <a:solidFill>
                  <a:srgbClr val="00B0F0"/>
                </a:solidFill>
              </a:rPr>
            </a:br>
            <a:r>
              <a:rPr lang="en-IN" sz="3600" dirty="0">
                <a:solidFill>
                  <a:srgbClr val="00B0F0"/>
                </a:solidFill>
              </a:rPr>
              <a:t>(Linear SVC)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8D7E-7535-4F06-A179-59280C66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Accuracy Metrics</a:t>
            </a:r>
          </a:p>
          <a:p>
            <a:pPr lvl="1"/>
            <a:r>
              <a:rPr lang="en-IN" sz="2600" dirty="0"/>
              <a:t>Uni-gram</a:t>
            </a:r>
          </a:p>
          <a:p>
            <a:pPr lvl="1"/>
            <a:endParaRPr lang="en-IN" sz="2600" dirty="0"/>
          </a:p>
          <a:p>
            <a:pPr lvl="1"/>
            <a:endParaRPr lang="en-IN" sz="2600" dirty="0"/>
          </a:p>
          <a:p>
            <a:pPr lvl="1"/>
            <a:r>
              <a:rPr lang="en-IN" sz="2800" dirty="0"/>
              <a:t>Bi-gram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8A7AC-91E1-4837-BE03-DC372E87CF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5304" y="2743199"/>
            <a:ext cx="6664064" cy="1600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D228DF-5BBE-4A41-9372-A27FF97417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25304" y="4572000"/>
            <a:ext cx="6854661" cy="18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7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4372-FFEF-47F3-8BFA-81397F6D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Model 2 – classification after up-sampling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25E5-7002-4CD8-A045-F97C3383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Accuracy metrics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4728E-A6DF-47DB-90BB-250813AC4E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3235" y="3429000"/>
            <a:ext cx="899600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2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AEA9-F010-4893-A917-85093DF7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Model 3 – classification using </a:t>
            </a:r>
            <a:r>
              <a:rPr lang="en-IN" sz="3600" dirty="0" err="1">
                <a:solidFill>
                  <a:srgbClr val="00B0F0"/>
                </a:solidFill>
              </a:rPr>
              <a:t>lstm</a:t>
            </a:r>
            <a:endParaRPr lang="en-IN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542D-C535-4151-828C-B4F8DFEF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Accuracy metric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85FD1A-30D8-4290-8B0A-E21651239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38" y="3429000"/>
            <a:ext cx="9877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1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A93D-B3E7-4862-BFF1-63210278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5151-28A6-43F8-A003-3B88052B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Cross validation score - accuracy</a:t>
            </a:r>
          </a:p>
          <a:p>
            <a:r>
              <a:rPr lang="en-IN" sz="2800" dirty="0" err="1"/>
              <a:t>Keras</a:t>
            </a:r>
            <a:r>
              <a:rPr lang="en-IN" sz="2800" dirty="0"/>
              <a:t> model inbuilt accuracy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4928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BB1E-30B4-44AA-BBD8-2613E85E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941D-D90A-4CB4-A197-D2789D93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LSTM is better than Logistic Regression and Linear svc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2665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9E78-003F-4DAC-BF11-C2DDF5F2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66899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dirty="0">
                <a:solidFill>
                  <a:srgbClr val="00B0F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6179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4037-B5E3-42B9-BA4D-4671164B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Contents (crisp-</a:t>
            </a:r>
            <a:r>
              <a:rPr lang="en-IN" sz="3600" dirty="0" err="1">
                <a:solidFill>
                  <a:srgbClr val="00B0F0"/>
                </a:solidFill>
              </a:rPr>
              <a:t>dm</a:t>
            </a:r>
            <a:r>
              <a:rPr lang="en-IN" sz="3600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E251-7231-4A19-809D-33F9CF80E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52871"/>
            <a:ext cx="9905998" cy="3538330"/>
          </a:xfrm>
        </p:spPr>
        <p:txBody>
          <a:bodyPr/>
          <a:lstStyle/>
          <a:p>
            <a:r>
              <a:rPr lang="en-IN" sz="2400" dirty="0"/>
              <a:t>Business understanding</a:t>
            </a:r>
          </a:p>
          <a:p>
            <a:r>
              <a:rPr lang="en-IN" sz="2400" dirty="0"/>
              <a:t>Data understanding</a:t>
            </a:r>
          </a:p>
          <a:p>
            <a:r>
              <a:rPr lang="en-IN" sz="2400" dirty="0"/>
              <a:t>Data preparation</a:t>
            </a:r>
          </a:p>
          <a:p>
            <a:r>
              <a:rPr lang="en-IN" sz="2400" dirty="0"/>
              <a:t>Modelling</a:t>
            </a:r>
          </a:p>
          <a:p>
            <a:r>
              <a:rPr lang="en-IN" sz="2400" dirty="0"/>
              <a:t>Evaluation</a:t>
            </a:r>
          </a:p>
          <a:p>
            <a:r>
              <a:rPr lang="en-IN" sz="2400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43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A00C-8606-4EED-BED7-C7BF9E0B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1E1C-2F27-4566-9FA7-08DDDB1E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Classify the comments into 6 different labels of toxicity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4936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692B-7C59-43EE-BE41-74F0BB58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D385E-3CC2-468E-8AF3-0C61715B9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Two separate files for training and test data</a:t>
            </a:r>
          </a:p>
          <a:p>
            <a:pPr lvl="1"/>
            <a:r>
              <a:rPr lang="en-IN" sz="2800" dirty="0"/>
              <a:t>Test data is unlabelled</a:t>
            </a:r>
            <a:endParaRPr lang="en-IN" sz="2600" dirty="0"/>
          </a:p>
          <a:p>
            <a:r>
              <a:rPr lang="en-IN" sz="2800" dirty="0"/>
              <a:t>Target labels</a:t>
            </a:r>
          </a:p>
          <a:p>
            <a:pPr lvl="1"/>
            <a:r>
              <a:rPr lang="en-IN" sz="2600" dirty="0"/>
              <a:t>Toxic, Severe toxic, Obscene, Threat, Insult, Identity hate</a:t>
            </a:r>
          </a:p>
          <a:p>
            <a:r>
              <a:rPr lang="en-IN" sz="2800" dirty="0"/>
              <a:t>Number of records: 159571</a:t>
            </a:r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819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4D92-FA91-43DA-BE52-99FA0175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FABB1-D861-4BA0-8E30-DC4F22F7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null values</a:t>
            </a:r>
          </a:p>
          <a:p>
            <a:r>
              <a:rPr lang="en-IN" sz="2800" dirty="0"/>
              <a:t>Tokenize and vectorize</a:t>
            </a:r>
          </a:p>
          <a:p>
            <a:r>
              <a:rPr lang="en-IN" sz="2800" dirty="0"/>
              <a:t>Up-sampling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4897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F61A-22D1-4250-AA36-81F29279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8150-51A7-403A-8173-2AC798DB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89313"/>
            <a:ext cx="9905998" cy="3581401"/>
          </a:xfrm>
        </p:spPr>
        <p:txBody>
          <a:bodyPr>
            <a:normAutofit/>
          </a:bodyPr>
          <a:lstStyle/>
          <a:p>
            <a:r>
              <a:rPr lang="en-IN" sz="2800" dirty="0"/>
              <a:t>Model 1: Initial classification</a:t>
            </a:r>
          </a:p>
          <a:p>
            <a:pPr lvl="1"/>
            <a:r>
              <a:rPr lang="en-IN" sz="2600" dirty="0"/>
              <a:t>Logistic Regression, Linear SVC</a:t>
            </a:r>
          </a:p>
          <a:p>
            <a:r>
              <a:rPr lang="en-IN" sz="2800" dirty="0"/>
              <a:t>Model 2: classification after up-sampling</a:t>
            </a:r>
          </a:p>
          <a:p>
            <a:pPr lvl="1"/>
            <a:r>
              <a:rPr lang="en-IN" sz="2600" dirty="0"/>
              <a:t>Logistic Regression</a:t>
            </a:r>
          </a:p>
          <a:p>
            <a:r>
              <a:rPr lang="en-IN" sz="2800" dirty="0"/>
              <a:t>Model 3: classification using </a:t>
            </a:r>
            <a:r>
              <a:rPr lang="en-IN" sz="2800" dirty="0" err="1"/>
              <a:t>lstm</a:t>
            </a:r>
            <a:r>
              <a:rPr lang="en-IN" sz="2800" dirty="0"/>
              <a:t> after up-sampling</a:t>
            </a:r>
          </a:p>
          <a:p>
            <a:pPr lvl="1"/>
            <a:r>
              <a:rPr lang="en-IN" sz="2600" dirty="0"/>
              <a:t>GRU</a:t>
            </a:r>
          </a:p>
        </p:txBody>
      </p:sp>
    </p:spTree>
    <p:extLst>
      <p:ext uri="{BB962C8B-B14F-4D97-AF65-F5344CB8AC3E}">
        <p14:creationId xmlns:p14="http://schemas.microsoft.com/office/powerpoint/2010/main" val="12374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8A72-42FB-4A72-AD36-86F1E088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Model 1 – initial classification</a:t>
            </a:r>
            <a:br>
              <a:rPr lang="en-IN" sz="3600" dirty="0">
                <a:solidFill>
                  <a:srgbClr val="00B0F0"/>
                </a:solidFill>
              </a:rPr>
            </a:br>
            <a:r>
              <a:rPr lang="en-IN" sz="3600" dirty="0">
                <a:solidFill>
                  <a:srgbClr val="00B0F0"/>
                </a:solidFill>
              </a:rPr>
              <a:t>(Logistic regression)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2C63-1068-4AE2-9E8D-2C001F6C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Accuracy metrics</a:t>
            </a:r>
          </a:p>
          <a:p>
            <a:pPr lvl="1"/>
            <a:r>
              <a:rPr lang="en-IN" sz="2600" dirty="0"/>
              <a:t>Unigram</a:t>
            </a:r>
          </a:p>
          <a:p>
            <a:pPr lvl="1"/>
            <a:endParaRPr lang="en-IN" sz="2600" dirty="0"/>
          </a:p>
          <a:p>
            <a:pPr lvl="1"/>
            <a:endParaRPr lang="en-IN" sz="2600" dirty="0"/>
          </a:p>
          <a:p>
            <a:pPr lvl="1"/>
            <a:r>
              <a:rPr lang="en-IN" sz="2600" dirty="0"/>
              <a:t>Bi-gram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4884A-F5C3-4603-BF1D-AD437F122B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73441" y="4669471"/>
            <a:ext cx="6607741" cy="1578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9CA6B-E313-46A9-BA02-CEFE3EDB33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27112" y="2639535"/>
            <a:ext cx="6654070" cy="15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0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0F94-8665-415E-BFA4-7ABC834E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Test on a random text (unigram)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C1908B-0560-4F86-B14B-76CDB9F580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4600"/>
            <a:ext cx="6762750" cy="2905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327EE-3AB3-42C5-9CF7-D13DAA7949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08733" y="2590800"/>
            <a:ext cx="6483267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3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0F94-8665-415E-BFA4-7ABC834E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Test on a random text (bi-gram)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3BDC81-8C59-41E2-AF64-B9BF6CF047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524" y="2620203"/>
            <a:ext cx="65817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63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262</TotalTime>
  <Words>171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Toxic Comments classification</vt:lpstr>
      <vt:lpstr>Contents (crisp-dm)</vt:lpstr>
      <vt:lpstr>Business understanding</vt:lpstr>
      <vt:lpstr>Data understanding</vt:lpstr>
      <vt:lpstr>Data preparation</vt:lpstr>
      <vt:lpstr>modelling</vt:lpstr>
      <vt:lpstr>Model 1 – initial classification (Logistic regression)</vt:lpstr>
      <vt:lpstr>Test on a random text (unigram)</vt:lpstr>
      <vt:lpstr>Test on a random text (bi-gram)</vt:lpstr>
      <vt:lpstr>Model 1 – Initial classification (Linear SVC)</vt:lpstr>
      <vt:lpstr>Model 2 – classification after up-sampling</vt:lpstr>
      <vt:lpstr>Model 3 – classification using lstm</vt:lpstr>
      <vt:lpstr>evaluation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 classification</dc:title>
  <dc:creator>Lavleen Bhat</dc:creator>
  <cp:lastModifiedBy>Lavleen Bhat</cp:lastModifiedBy>
  <cp:revision>44</cp:revision>
  <dcterms:created xsi:type="dcterms:W3CDTF">2018-04-30T16:19:48Z</dcterms:created>
  <dcterms:modified xsi:type="dcterms:W3CDTF">2018-04-30T20:42:24Z</dcterms:modified>
</cp:coreProperties>
</file>