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2" r:id="rId5"/>
    <p:sldId id="273" r:id="rId6"/>
    <p:sldId id="259" r:id="rId7"/>
    <p:sldId id="278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3" y="772319"/>
            <a:ext cx="10787269" cy="1655762"/>
          </a:xfrm>
        </p:spPr>
        <p:txBody>
          <a:bodyPr/>
          <a:lstStyle/>
          <a:p>
            <a:r>
              <a:rPr lang="en-US" dirty="0"/>
              <a:t>Hall </a:t>
            </a:r>
            <a:r>
              <a:rPr lang="en-US" dirty="0" err="1"/>
              <a:t>supplence</a:t>
            </a:r>
            <a:r>
              <a:rPr lang="en-US" dirty="0"/>
              <a:t> &amp; complaints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1529" y="3737113"/>
            <a:ext cx="5367131" cy="28492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Presented by MD LAVLU MIA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Dept:ECE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Roll:1909034</a:t>
            </a:r>
          </a:p>
          <a:p>
            <a:r>
              <a:rPr lang="en-US" dirty="0">
                <a:solidFill>
                  <a:srgbClr val="FF0000"/>
                </a:solidFill>
              </a:rPr>
              <a:t>Year : 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</a:p>
          <a:p>
            <a:r>
              <a:rPr lang="en-US" baseline="30000" dirty="0">
                <a:solidFill>
                  <a:srgbClr val="FF0000"/>
                </a:solidFill>
              </a:rPr>
              <a:t>       </a:t>
            </a:r>
            <a:r>
              <a:rPr lang="en-US" baseline="30000" dirty="0" err="1">
                <a:solidFill>
                  <a:srgbClr val="FF0000"/>
                </a:solidFill>
              </a:rPr>
              <a:t>Seassion</a:t>
            </a:r>
            <a:r>
              <a:rPr lang="en-US" baseline="30000" dirty="0">
                <a:solidFill>
                  <a:srgbClr val="FF0000"/>
                </a:solidFill>
              </a:rPr>
              <a:t> :2021-22</a:t>
            </a:r>
          </a:p>
          <a:p>
            <a:r>
              <a:rPr lang="en-US" sz="4800" baseline="30000" dirty="0">
                <a:solidFill>
                  <a:srgbClr val="FF0000"/>
                </a:solidFill>
              </a:rPr>
              <a:t>KUET</a:t>
            </a:r>
            <a:endParaRPr lang="en-US" sz="48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628141"/>
              </p:ext>
            </p:extLst>
          </p:nvPr>
        </p:nvGraphicFramePr>
        <p:xfrm>
          <a:off x="7746842" y="954363"/>
          <a:ext cx="3740774" cy="4949273"/>
        </p:xfrm>
        <a:graphic>
          <a:graphicData uri="http://schemas.openxmlformats.org/drawingml/2006/table">
            <a:tbl>
              <a:tblPr firstRow="1" bandRow="1"/>
              <a:tblGrid>
                <a:gridCol w="3740774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ER Diagram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4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Table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end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is about to make hall management system more advanced and </a:t>
            </a:r>
            <a:r>
              <a:rPr lang="en-US" sz="2000" dirty="0" err="1"/>
              <a:t>vast.Students</a:t>
            </a:r>
            <a:r>
              <a:rPr lang="en-US" sz="2000" dirty="0"/>
              <a:t> info are save efficiently. Monthly hall dues can easily seen by a student. Any students can be complain to the hall provost. Students extra </a:t>
            </a:r>
            <a:r>
              <a:rPr lang="en-US" sz="2000" dirty="0" err="1"/>
              <a:t>curriculam</a:t>
            </a:r>
            <a:r>
              <a:rPr lang="en-US" sz="2000" dirty="0"/>
              <a:t> activities can be nourished as these info are save </a:t>
            </a:r>
            <a:r>
              <a:rPr lang="en-US" sz="2000" dirty="0" err="1"/>
              <a:t>accordingly.Player</a:t>
            </a:r>
            <a:r>
              <a:rPr lang="en-US" sz="2000" dirty="0"/>
              <a:t> student can be filtered easily overview. Student can also save their necessary suppliance and as well as complaints </a:t>
            </a:r>
            <a:r>
              <a:rPr lang="en-US" sz="2000" dirty="0" err="1"/>
              <a:t>infofmation</a:t>
            </a:r>
            <a:r>
              <a:rPr lang="en-US" sz="2000" dirty="0"/>
              <a:t> and so this problem can be solve efficiently.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Hall </a:t>
            </a:r>
            <a:r>
              <a:rPr lang="en-US" dirty="0" err="1"/>
              <a:t>supplence</a:t>
            </a:r>
            <a:r>
              <a:rPr lang="en-US" dirty="0"/>
              <a:t> &amp; complaints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82EA97B-D927-424E-B634-7FFE544352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523" r="33523"/>
          <a:stretch>
            <a:fillRect/>
          </a:stretch>
        </p:blipFill>
        <p:spPr>
          <a:xfrm>
            <a:off x="7443216" y="0"/>
            <a:ext cx="4572000" cy="6287202"/>
          </a:xfr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5" y="119270"/>
            <a:ext cx="3723861" cy="1046921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ER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19F500-E4E2-4197-AB0B-6646E9D73F1F}"/>
              </a:ext>
            </a:extLst>
          </p:cNvPr>
          <p:cNvSpPr/>
          <p:nvPr/>
        </p:nvSpPr>
        <p:spPr>
          <a:xfrm>
            <a:off x="1630017" y="1285461"/>
            <a:ext cx="1749287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Roll_no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A7855-7C91-4401-9FAC-5E0103DD4AC6}"/>
              </a:ext>
            </a:extLst>
          </p:cNvPr>
          <p:cNvSpPr/>
          <p:nvPr/>
        </p:nvSpPr>
        <p:spPr>
          <a:xfrm>
            <a:off x="1664532" y="2358886"/>
            <a:ext cx="21203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Student_info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EA12E8-AE97-42E6-AAD7-1DA60E2F0C33}"/>
              </a:ext>
            </a:extLst>
          </p:cNvPr>
          <p:cNvSpPr/>
          <p:nvPr/>
        </p:nvSpPr>
        <p:spPr>
          <a:xfrm>
            <a:off x="106018" y="1033670"/>
            <a:ext cx="1338470" cy="86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Stu_info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6A3DA6-FCDD-40E2-B835-04258BBA9787}"/>
              </a:ext>
            </a:extLst>
          </p:cNvPr>
          <p:cNvSpPr/>
          <p:nvPr/>
        </p:nvSpPr>
        <p:spPr>
          <a:xfrm>
            <a:off x="9397" y="2209653"/>
            <a:ext cx="1461595" cy="63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Border_no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6911D-7244-4276-994A-3DF5F8265D9F}"/>
              </a:ext>
            </a:extLst>
          </p:cNvPr>
          <p:cNvSpPr/>
          <p:nvPr/>
        </p:nvSpPr>
        <p:spPr>
          <a:xfrm>
            <a:off x="1453510" y="3280204"/>
            <a:ext cx="1577009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85D2EE-07C0-4A5F-B0E3-111A09707B17}"/>
              </a:ext>
            </a:extLst>
          </p:cNvPr>
          <p:cNvSpPr/>
          <p:nvPr/>
        </p:nvSpPr>
        <p:spPr>
          <a:xfrm>
            <a:off x="68963" y="3049938"/>
            <a:ext cx="1134286" cy="526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3601E3-9064-4B4F-AA2D-466CBFFA62ED}"/>
              </a:ext>
            </a:extLst>
          </p:cNvPr>
          <p:cNvCxnSpPr>
            <a:cxnSpLocks/>
          </p:cNvCxnSpPr>
          <p:nvPr/>
        </p:nvCxnSpPr>
        <p:spPr>
          <a:xfrm>
            <a:off x="2080591" y="1618421"/>
            <a:ext cx="755374" cy="115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A7FEC5-67D0-450B-87F9-FA3B847CE7A6}"/>
              </a:ext>
            </a:extLst>
          </p:cNvPr>
          <p:cNvCxnSpPr>
            <a:stCxn id="4" idx="0"/>
            <a:endCxn id="2" idx="4"/>
          </p:cNvCxnSpPr>
          <p:nvPr/>
        </p:nvCxnSpPr>
        <p:spPr>
          <a:xfrm flipH="1" flipV="1">
            <a:off x="2504661" y="1762539"/>
            <a:ext cx="220045" cy="596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AB257-C703-43B4-AA9B-E87C246610A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248474" y="1768913"/>
            <a:ext cx="832117" cy="603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5B6D8E-4E10-4F31-A8A8-9B46C6D4107A}"/>
              </a:ext>
            </a:extLst>
          </p:cNvPr>
          <p:cNvCxnSpPr/>
          <p:nvPr/>
        </p:nvCxnSpPr>
        <p:spPr>
          <a:xfrm flipV="1">
            <a:off x="1295050" y="2610678"/>
            <a:ext cx="392770" cy="168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0791E1-E9C3-46CB-A7D9-F3564351BADE}"/>
              </a:ext>
            </a:extLst>
          </p:cNvPr>
          <p:cNvCxnSpPr/>
          <p:nvPr/>
        </p:nvCxnSpPr>
        <p:spPr>
          <a:xfrm flipH="1">
            <a:off x="1126435" y="2902227"/>
            <a:ext cx="561385" cy="526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915368A-77E3-4E5C-B02F-87B59F06EE72}"/>
              </a:ext>
            </a:extLst>
          </p:cNvPr>
          <p:cNvSpPr/>
          <p:nvPr/>
        </p:nvSpPr>
        <p:spPr>
          <a:xfrm>
            <a:off x="3581682" y="1355034"/>
            <a:ext cx="1577009" cy="526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Room_no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73B12C-E518-4AAD-A399-CF47B7EB74BA}"/>
              </a:ext>
            </a:extLst>
          </p:cNvPr>
          <p:cNvCxnSpPr/>
          <p:nvPr/>
        </p:nvCxnSpPr>
        <p:spPr>
          <a:xfrm flipH="1">
            <a:off x="2796209" y="2955234"/>
            <a:ext cx="26503" cy="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61A35D-1DAE-4DEA-B06B-1C7874F4FFFD}"/>
              </a:ext>
            </a:extLst>
          </p:cNvPr>
          <p:cNvCxnSpPr>
            <a:endCxn id="7" idx="0"/>
          </p:cNvCxnSpPr>
          <p:nvPr/>
        </p:nvCxnSpPr>
        <p:spPr>
          <a:xfrm flipH="1">
            <a:off x="2242015" y="2897548"/>
            <a:ext cx="343990" cy="3826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FAAF49-529A-4F15-A18A-DA4D9F84512B}"/>
              </a:ext>
            </a:extLst>
          </p:cNvPr>
          <p:cNvCxnSpPr>
            <a:cxnSpLocks/>
          </p:cNvCxnSpPr>
          <p:nvPr/>
        </p:nvCxnSpPr>
        <p:spPr>
          <a:xfrm flipH="1">
            <a:off x="3564836" y="1768913"/>
            <a:ext cx="450573" cy="6568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6ED9F74E-A27C-4719-AD8A-B724E8959887}"/>
              </a:ext>
            </a:extLst>
          </p:cNvPr>
          <p:cNvSpPr/>
          <p:nvPr/>
        </p:nvSpPr>
        <p:spPr>
          <a:xfrm>
            <a:off x="4996067" y="2329605"/>
            <a:ext cx="2199866" cy="7592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CE7758-8288-421C-B39B-BEFD8A8C8EC5}"/>
              </a:ext>
            </a:extLst>
          </p:cNvPr>
          <p:cNvCxnSpPr>
            <a:cxnSpLocks/>
          </p:cNvCxnSpPr>
          <p:nvPr/>
        </p:nvCxnSpPr>
        <p:spPr>
          <a:xfrm>
            <a:off x="3790122" y="2705926"/>
            <a:ext cx="140593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D18E786-3BA1-49CE-956C-9946BD833F2F}"/>
              </a:ext>
            </a:extLst>
          </p:cNvPr>
          <p:cNvSpPr/>
          <p:nvPr/>
        </p:nvSpPr>
        <p:spPr>
          <a:xfrm>
            <a:off x="8176593" y="2289312"/>
            <a:ext cx="1921565" cy="71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Hall_Dues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1490E4B-D7BF-4FD6-8EA4-024B1383E12E}"/>
              </a:ext>
            </a:extLst>
          </p:cNvPr>
          <p:cNvSpPr/>
          <p:nvPr/>
        </p:nvSpPr>
        <p:spPr>
          <a:xfrm>
            <a:off x="7371805" y="908308"/>
            <a:ext cx="1338470" cy="526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Roll_No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042073-21B4-4359-9B5F-F8053759CADC}"/>
              </a:ext>
            </a:extLst>
          </p:cNvPr>
          <p:cNvSpPr/>
          <p:nvPr/>
        </p:nvSpPr>
        <p:spPr>
          <a:xfrm>
            <a:off x="9051235" y="678346"/>
            <a:ext cx="1577009" cy="8180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Student_Name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47B717-9B90-4497-A957-A7D870EE5892}"/>
              </a:ext>
            </a:extLst>
          </p:cNvPr>
          <p:cNvSpPr/>
          <p:nvPr/>
        </p:nvSpPr>
        <p:spPr>
          <a:xfrm>
            <a:off x="10402957" y="1468807"/>
            <a:ext cx="1683025" cy="8180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Border_no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CA1E763-9D87-42A0-92FC-7B30C98FC8E5}"/>
              </a:ext>
            </a:extLst>
          </p:cNvPr>
          <p:cNvSpPr/>
          <p:nvPr/>
        </p:nvSpPr>
        <p:spPr>
          <a:xfrm>
            <a:off x="10853531" y="2779351"/>
            <a:ext cx="1338470" cy="8804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Massing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970D5E-808D-4634-AE3C-5B5F789F2193}"/>
              </a:ext>
            </a:extLst>
          </p:cNvPr>
          <p:cNvSpPr/>
          <p:nvPr/>
        </p:nvSpPr>
        <p:spPr>
          <a:xfrm>
            <a:off x="8825948" y="3465197"/>
            <a:ext cx="1577009" cy="452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Fine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FE7755-932E-48D0-BAB3-98ED346CAE9D}"/>
              </a:ext>
            </a:extLst>
          </p:cNvPr>
          <p:cNvCxnSpPr/>
          <p:nvPr/>
        </p:nvCxnSpPr>
        <p:spPr>
          <a:xfrm>
            <a:off x="8123581" y="1418517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558F4C-0717-470B-8D82-64828EA66C01}"/>
              </a:ext>
            </a:extLst>
          </p:cNvPr>
          <p:cNvCxnSpPr>
            <a:cxnSpLocks/>
          </p:cNvCxnSpPr>
          <p:nvPr/>
        </p:nvCxnSpPr>
        <p:spPr>
          <a:xfrm flipH="1">
            <a:off x="9687339" y="1511576"/>
            <a:ext cx="278290" cy="818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22FFFC-6AFC-4B4D-ADC5-72EEF6FA73D0}"/>
              </a:ext>
            </a:extLst>
          </p:cNvPr>
          <p:cNvCxnSpPr/>
          <p:nvPr/>
        </p:nvCxnSpPr>
        <p:spPr>
          <a:xfrm flipV="1">
            <a:off x="10098158" y="2286836"/>
            <a:ext cx="1060172" cy="1651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39006F-A98F-4DB1-86CA-7EA79C77D44F}"/>
              </a:ext>
            </a:extLst>
          </p:cNvPr>
          <p:cNvCxnSpPr>
            <a:stCxn id="47" idx="3"/>
          </p:cNvCxnSpPr>
          <p:nvPr/>
        </p:nvCxnSpPr>
        <p:spPr>
          <a:xfrm>
            <a:off x="10098158" y="2648777"/>
            <a:ext cx="1205947" cy="332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DFF78C-5750-4625-88C7-05DB85357A48}"/>
              </a:ext>
            </a:extLst>
          </p:cNvPr>
          <p:cNvCxnSpPr>
            <a:cxnSpLocks/>
          </p:cNvCxnSpPr>
          <p:nvPr/>
        </p:nvCxnSpPr>
        <p:spPr>
          <a:xfrm>
            <a:off x="9418258" y="3088876"/>
            <a:ext cx="359447" cy="386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87A479-0CBB-4690-BF21-FDCF762DE08F}"/>
              </a:ext>
            </a:extLst>
          </p:cNvPr>
          <p:cNvCxnSpPr>
            <a:cxnSpLocks/>
          </p:cNvCxnSpPr>
          <p:nvPr/>
        </p:nvCxnSpPr>
        <p:spPr>
          <a:xfrm>
            <a:off x="7653544" y="1298127"/>
            <a:ext cx="774991" cy="290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A5627E8-CDC7-465F-B41A-A019B5DB1599}"/>
              </a:ext>
            </a:extLst>
          </p:cNvPr>
          <p:cNvSpPr/>
          <p:nvPr/>
        </p:nvSpPr>
        <p:spPr>
          <a:xfrm>
            <a:off x="7371805" y="3429000"/>
            <a:ext cx="1338470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39B84B4-82E9-40D3-A720-9A04C8E4669C}"/>
              </a:ext>
            </a:extLst>
          </p:cNvPr>
          <p:cNvCxnSpPr>
            <a:cxnSpLocks/>
          </p:cNvCxnSpPr>
          <p:nvPr/>
        </p:nvCxnSpPr>
        <p:spPr>
          <a:xfrm flipV="1">
            <a:off x="8123581" y="3114261"/>
            <a:ext cx="291550" cy="208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F8BBF8-2EF7-43C4-B60D-D2C8BB286997}"/>
              </a:ext>
            </a:extLst>
          </p:cNvPr>
          <p:cNvCxnSpPr>
            <a:stCxn id="43" idx="3"/>
          </p:cNvCxnSpPr>
          <p:nvPr/>
        </p:nvCxnSpPr>
        <p:spPr>
          <a:xfrm flipV="1">
            <a:off x="7195933" y="2648777"/>
            <a:ext cx="1232602" cy="60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B30AE7E2-0BEE-4AC9-9E78-36B43111DFCD}"/>
              </a:ext>
            </a:extLst>
          </p:cNvPr>
          <p:cNvSpPr/>
          <p:nvPr/>
        </p:nvSpPr>
        <p:spPr>
          <a:xfrm>
            <a:off x="4891255" y="4003818"/>
            <a:ext cx="2378956" cy="95332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complaints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DB22C6-242B-41EE-BFAE-4C3FB99FFB87}"/>
              </a:ext>
            </a:extLst>
          </p:cNvPr>
          <p:cNvCxnSpPr>
            <a:cxnSpLocks/>
          </p:cNvCxnSpPr>
          <p:nvPr/>
        </p:nvCxnSpPr>
        <p:spPr>
          <a:xfrm>
            <a:off x="3784880" y="2813022"/>
            <a:ext cx="1095514" cy="1568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F276B4-3C18-4264-8C12-E8E74795DF04}"/>
              </a:ext>
            </a:extLst>
          </p:cNvPr>
          <p:cNvCxnSpPr>
            <a:cxnSpLocks/>
          </p:cNvCxnSpPr>
          <p:nvPr/>
        </p:nvCxnSpPr>
        <p:spPr>
          <a:xfrm>
            <a:off x="7119863" y="4480479"/>
            <a:ext cx="7876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54857-D587-454D-BEBF-D422D35D7D0E}"/>
              </a:ext>
            </a:extLst>
          </p:cNvPr>
          <p:cNvSpPr/>
          <p:nvPr/>
        </p:nvSpPr>
        <p:spPr>
          <a:xfrm flipH="1">
            <a:off x="7907512" y="4321843"/>
            <a:ext cx="1510746" cy="593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Supply and </a:t>
            </a:r>
            <a:r>
              <a:rPr lang="en-US" dirty="0" err="1"/>
              <a:t>complaits</a:t>
            </a:r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0077443-882F-4246-B924-50A13F669047}"/>
              </a:ext>
            </a:extLst>
          </p:cNvPr>
          <p:cNvSpPr/>
          <p:nvPr/>
        </p:nvSpPr>
        <p:spPr>
          <a:xfrm>
            <a:off x="9965629" y="4308365"/>
            <a:ext cx="1510746" cy="4522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Sl_no</a:t>
            </a:r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D6C0CE6-A5FA-4585-A491-E3EE24A7D69B}"/>
              </a:ext>
            </a:extLst>
          </p:cNvPr>
          <p:cNvSpPr/>
          <p:nvPr/>
        </p:nvSpPr>
        <p:spPr>
          <a:xfrm>
            <a:off x="10402956" y="5102087"/>
            <a:ext cx="1683025" cy="5939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Border_no</a:t>
            </a:r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BA4890B-15A4-4FE9-A098-129649F7DB70}"/>
              </a:ext>
            </a:extLst>
          </p:cNvPr>
          <p:cNvSpPr/>
          <p:nvPr/>
        </p:nvSpPr>
        <p:spPr>
          <a:xfrm>
            <a:off x="9157252" y="5244054"/>
            <a:ext cx="1073418" cy="5939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66BE1A9-4095-484A-959E-90773428D338}"/>
              </a:ext>
            </a:extLst>
          </p:cNvPr>
          <p:cNvSpPr/>
          <p:nvPr/>
        </p:nvSpPr>
        <p:spPr>
          <a:xfrm>
            <a:off x="7872993" y="5181600"/>
            <a:ext cx="1192696" cy="6564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supply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C2108F5-B25C-48F3-8367-40F448660D28}"/>
              </a:ext>
            </a:extLst>
          </p:cNvPr>
          <p:cNvCxnSpPr>
            <a:cxnSpLocks/>
            <a:stCxn id="84" idx="1"/>
          </p:cNvCxnSpPr>
          <p:nvPr/>
        </p:nvCxnSpPr>
        <p:spPr>
          <a:xfrm flipV="1">
            <a:off x="9418258" y="4493957"/>
            <a:ext cx="768615" cy="124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9FB8943-5DBE-44AB-83C0-EF0193BA4BE2}"/>
              </a:ext>
            </a:extLst>
          </p:cNvPr>
          <p:cNvCxnSpPr/>
          <p:nvPr/>
        </p:nvCxnSpPr>
        <p:spPr>
          <a:xfrm>
            <a:off x="9418258" y="4760595"/>
            <a:ext cx="1209986" cy="625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252F2A-6DE1-47AC-A833-5EA93907234F}"/>
              </a:ext>
            </a:extLst>
          </p:cNvPr>
          <p:cNvCxnSpPr/>
          <p:nvPr/>
        </p:nvCxnSpPr>
        <p:spPr>
          <a:xfrm>
            <a:off x="9328328" y="4945053"/>
            <a:ext cx="170491" cy="4407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BD90A5-9514-4CB1-B2BA-9F044485ECE1}"/>
              </a:ext>
            </a:extLst>
          </p:cNvPr>
          <p:cNvCxnSpPr>
            <a:stCxn id="84" idx="2"/>
          </p:cNvCxnSpPr>
          <p:nvPr/>
        </p:nvCxnSpPr>
        <p:spPr>
          <a:xfrm flipH="1">
            <a:off x="8389830" y="4915831"/>
            <a:ext cx="273055" cy="4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F02B4A6-1FB5-4FAA-9791-8C0CF60AC526}"/>
              </a:ext>
            </a:extLst>
          </p:cNvPr>
          <p:cNvCxnSpPr>
            <a:cxnSpLocks/>
          </p:cNvCxnSpPr>
          <p:nvPr/>
        </p:nvCxnSpPr>
        <p:spPr>
          <a:xfrm>
            <a:off x="10402957" y="4618837"/>
            <a:ext cx="649356" cy="33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18E6E67C-B52C-47E9-95AB-10B6B8E9F694}"/>
              </a:ext>
            </a:extLst>
          </p:cNvPr>
          <p:cNvSpPr/>
          <p:nvPr/>
        </p:nvSpPr>
        <p:spPr>
          <a:xfrm>
            <a:off x="6533323" y="4915831"/>
            <a:ext cx="1510746" cy="435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complain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8B58885-B8BE-46BA-BAFE-042A451E15C0}"/>
              </a:ext>
            </a:extLst>
          </p:cNvPr>
          <p:cNvCxnSpPr>
            <a:cxnSpLocks/>
            <a:stCxn id="104" idx="7"/>
          </p:cNvCxnSpPr>
          <p:nvPr/>
        </p:nvCxnSpPr>
        <p:spPr>
          <a:xfrm flipV="1">
            <a:off x="7822825" y="4806005"/>
            <a:ext cx="181488" cy="17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4C91AB0-A70E-4632-AE0C-8A8D002B53D3}"/>
              </a:ext>
            </a:extLst>
          </p:cNvPr>
          <p:cNvCxnSpPr>
            <a:stCxn id="104" idx="7"/>
          </p:cNvCxnSpPr>
          <p:nvPr/>
        </p:nvCxnSpPr>
        <p:spPr>
          <a:xfrm flipV="1">
            <a:off x="7822825" y="4760595"/>
            <a:ext cx="164201" cy="21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iamond 110">
            <a:extLst>
              <a:ext uri="{FF2B5EF4-FFF2-40B4-BE49-F238E27FC236}">
                <a16:creationId xmlns:a16="http://schemas.microsoft.com/office/drawing/2014/main" id="{65C00E41-66A5-4F01-88AA-3B82AA09E7BB}"/>
              </a:ext>
            </a:extLst>
          </p:cNvPr>
          <p:cNvSpPr/>
          <p:nvPr/>
        </p:nvSpPr>
        <p:spPr>
          <a:xfrm>
            <a:off x="2236781" y="3705588"/>
            <a:ext cx="2276344" cy="77303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Extra_</a:t>
            </a:r>
          </a:p>
          <a:p>
            <a:pPr algn="ctr"/>
            <a:r>
              <a:rPr lang="en-US" dirty="0" err="1"/>
              <a:t>curriculam</a:t>
            </a:r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617270F-53FB-4A95-87AE-6C50D7F0F15A}"/>
              </a:ext>
            </a:extLst>
          </p:cNvPr>
          <p:cNvCxnSpPr>
            <a:cxnSpLocks/>
          </p:cNvCxnSpPr>
          <p:nvPr/>
        </p:nvCxnSpPr>
        <p:spPr>
          <a:xfrm>
            <a:off x="3340373" y="2887692"/>
            <a:ext cx="34580" cy="767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4A8A5B3C-A213-4001-82A7-E5A69B5B989D}"/>
              </a:ext>
            </a:extLst>
          </p:cNvPr>
          <p:cNvSpPr/>
          <p:nvPr/>
        </p:nvSpPr>
        <p:spPr>
          <a:xfrm>
            <a:off x="276442" y="4910666"/>
            <a:ext cx="1586421" cy="52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Stu_name</a:t>
            </a:r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45ED1AC-9728-464D-9719-933EB1DB1DF0}"/>
              </a:ext>
            </a:extLst>
          </p:cNvPr>
          <p:cNvSpPr/>
          <p:nvPr/>
        </p:nvSpPr>
        <p:spPr>
          <a:xfrm>
            <a:off x="677058" y="5452773"/>
            <a:ext cx="1460137" cy="52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A5091D3-D3B8-4263-AF8D-C7BD9179D851}"/>
              </a:ext>
            </a:extLst>
          </p:cNvPr>
          <p:cNvSpPr/>
          <p:nvPr/>
        </p:nvSpPr>
        <p:spPr>
          <a:xfrm>
            <a:off x="3720279" y="4865913"/>
            <a:ext cx="1586420" cy="5872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Room_no</a:t>
            </a:r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9F68D7-724F-46E8-8B42-DD5D30A0FA64}"/>
              </a:ext>
            </a:extLst>
          </p:cNvPr>
          <p:cNvSpPr/>
          <p:nvPr/>
        </p:nvSpPr>
        <p:spPr>
          <a:xfrm>
            <a:off x="-74741" y="4230682"/>
            <a:ext cx="1758682" cy="4766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Border_no</a:t>
            </a:r>
            <a:endParaRPr lang="en-US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DE52A25-FCFC-4FA5-87F6-F7E47F83990A}"/>
              </a:ext>
            </a:extLst>
          </p:cNvPr>
          <p:cNvCxnSpPr>
            <a:cxnSpLocks/>
          </p:cNvCxnSpPr>
          <p:nvPr/>
        </p:nvCxnSpPr>
        <p:spPr>
          <a:xfrm flipH="1" flipV="1">
            <a:off x="1552164" y="4503644"/>
            <a:ext cx="684279" cy="390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A41246-174B-4858-8885-6C30A4A5F65B}"/>
              </a:ext>
            </a:extLst>
          </p:cNvPr>
          <p:cNvCxnSpPr>
            <a:cxnSpLocks/>
            <a:stCxn id="121" idx="7"/>
          </p:cNvCxnSpPr>
          <p:nvPr/>
        </p:nvCxnSpPr>
        <p:spPr>
          <a:xfrm flipV="1">
            <a:off x="1923363" y="4915831"/>
            <a:ext cx="1107156" cy="614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CD95B19-FB70-4DC1-A5FE-BC63C8291912}"/>
              </a:ext>
            </a:extLst>
          </p:cNvPr>
          <p:cNvCxnSpPr>
            <a:stCxn id="120" idx="6"/>
          </p:cNvCxnSpPr>
          <p:nvPr/>
        </p:nvCxnSpPr>
        <p:spPr>
          <a:xfrm flipV="1">
            <a:off x="1862863" y="5052424"/>
            <a:ext cx="443276" cy="121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03D68AB-325E-458A-B93D-BABE1E0E3CD1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3827955" y="4735875"/>
            <a:ext cx="124650" cy="216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Diamond 138">
            <a:extLst>
              <a:ext uri="{FF2B5EF4-FFF2-40B4-BE49-F238E27FC236}">
                <a16:creationId xmlns:a16="http://schemas.microsoft.com/office/drawing/2014/main" id="{D0F2E7DD-9F6D-4735-882C-AF52FBFAEA73}"/>
              </a:ext>
            </a:extLst>
          </p:cNvPr>
          <p:cNvSpPr/>
          <p:nvPr/>
        </p:nvSpPr>
        <p:spPr>
          <a:xfrm>
            <a:off x="2286008" y="5263958"/>
            <a:ext cx="1561000" cy="7648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sports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871E14-7547-4402-8542-8ECB3783925D}"/>
              </a:ext>
            </a:extLst>
          </p:cNvPr>
          <p:cNvSpPr/>
          <p:nvPr/>
        </p:nvSpPr>
        <p:spPr>
          <a:xfrm>
            <a:off x="2242015" y="4693143"/>
            <a:ext cx="1720962" cy="286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Extra_curriculam</a:t>
            </a:r>
            <a:endParaRPr lang="en-US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5534ED-43FE-4A34-9490-DBD5F49C9C69}"/>
              </a:ext>
            </a:extLst>
          </p:cNvPr>
          <p:cNvCxnSpPr>
            <a:stCxn id="111" idx="2"/>
          </p:cNvCxnSpPr>
          <p:nvPr/>
        </p:nvCxnSpPr>
        <p:spPr>
          <a:xfrm>
            <a:off x="3374953" y="4478623"/>
            <a:ext cx="9726" cy="148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BD77FA-CA72-4976-BCDD-6A6B96090954}"/>
              </a:ext>
            </a:extLst>
          </p:cNvPr>
          <p:cNvCxnSpPr>
            <a:stCxn id="141" idx="2"/>
          </p:cNvCxnSpPr>
          <p:nvPr/>
        </p:nvCxnSpPr>
        <p:spPr>
          <a:xfrm>
            <a:off x="3102496" y="4979587"/>
            <a:ext cx="12710" cy="7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F4AA2295-FA5F-4BAC-9A24-72D04E28835F}"/>
              </a:ext>
            </a:extLst>
          </p:cNvPr>
          <p:cNvSpPr/>
          <p:nvPr/>
        </p:nvSpPr>
        <p:spPr>
          <a:xfrm>
            <a:off x="4331445" y="5979546"/>
            <a:ext cx="1460137" cy="3357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cricket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111B3A2-3ABD-44B8-8883-9355127C17E4}"/>
              </a:ext>
            </a:extLst>
          </p:cNvPr>
          <p:cNvSpPr/>
          <p:nvPr/>
        </p:nvSpPr>
        <p:spPr>
          <a:xfrm>
            <a:off x="4625009" y="6547023"/>
            <a:ext cx="1460137" cy="3357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08A0395-5099-4EDA-968C-F2CD3D9E3C87}"/>
              </a:ext>
            </a:extLst>
          </p:cNvPr>
          <p:cNvSpPr/>
          <p:nvPr/>
        </p:nvSpPr>
        <p:spPr>
          <a:xfrm>
            <a:off x="781878" y="6315252"/>
            <a:ext cx="1804127" cy="466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Border_no</a:t>
            </a:r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1126E7-A078-4C55-B43B-F584BB46C999}"/>
              </a:ext>
            </a:extLst>
          </p:cNvPr>
          <p:cNvSpPr/>
          <p:nvPr/>
        </p:nvSpPr>
        <p:spPr>
          <a:xfrm>
            <a:off x="2965377" y="6582920"/>
            <a:ext cx="1509803" cy="3357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C06C460-C945-491A-B4CB-3999BBC0A593}"/>
              </a:ext>
            </a:extLst>
          </p:cNvPr>
          <p:cNvCxnSpPr>
            <a:cxnSpLocks/>
            <a:endCxn id="148" idx="7"/>
          </p:cNvCxnSpPr>
          <p:nvPr/>
        </p:nvCxnSpPr>
        <p:spPr>
          <a:xfrm flipH="1">
            <a:off x="2321797" y="6332503"/>
            <a:ext cx="292886" cy="51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2B8F919-F1F5-487B-BA67-43CAF36EFBE7}"/>
              </a:ext>
            </a:extLst>
          </p:cNvPr>
          <p:cNvCxnSpPr/>
          <p:nvPr/>
        </p:nvCxnSpPr>
        <p:spPr>
          <a:xfrm>
            <a:off x="3384679" y="6332503"/>
            <a:ext cx="235556" cy="382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8E79543-B7EA-419D-9EB9-DFB347AE586A}"/>
              </a:ext>
            </a:extLst>
          </p:cNvPr>
          <p:cNvCxnSpPr>
            <a:cxnSpLocks/>
            <a:stCxn id="139" idx="3"/>
            <a:endCxn id="146" idx="2"/>
          </p:cNvCxnSpPr>
          <p:nvPr/>
        </p:nvCxnSpPr>
        <p:spPr>
          <a:xfrm>
            <a:off x="3847008" y="5646383"/>
            <a:ext cx="484437" cy="501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0DAC51B-50F9-4648-A1CC-79C227A67B1D}"/>
              </a:ext>
            </a:extLst>
          </p:cNvPr>
          <p:cNvCxnSpPr/>
          <p:nvPr/>
        </p:nvCxnSpPr>
        <p:spPr>
          <a:xfrm>
            <a:off x="3720278" y="6332503"/>
            <a:ext cx="1275022" cy="303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E3EDDC9-3BBE-4C2C-A036-4DE485F814F3}"/>
              </a:ext>
            </a:extLst>
          </p:cNvPr>
          <p:cNvCxnSpPr>
            <a:cxnSpLocks/>
          </p:cNvCxnSpPr>
          <p:nvPr/>
        </p:nvCxnSpPr>
        <p:spPr>
          <a:xfrm>
            <a:off x="419915" y="4576650"/>
            <a:ext cx="1024573" cy="85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5F2C2C3-7224-42E2-8DD8-B48DC8F96F38}"/>
              </a:ext>
            </a:extLst>
          </p:cNvPr>
          <p:cNvSpPr/>
          <p:nvPr/>
        </p:nvSpPr>
        <p:spPr>
          <a:xfrm>
            <a:off x="2093301" y="6007269"/>
            <a:ext cx="1922108" cy="401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Sports_man</a:t>
            </a:r>
            <a:r>
              <a:rPr lang="en-US" dirty="0"/>
              <a:t> ratting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5412A-FB43-4047-8684-C0E7FD2CEAB7}"/>
              </a:ext>
            </a:extLst>
          </p:cNvPr>
          <p:cNvCxnSpPr>
            <a:cxnSpLocks/>
          </p:cNvCxnSpPr>
          <p:nvPr/>
        </p:nvCxnSpPr>
        <p:spPr>
          <a:xfrm>
            <a:off x="2930719" y="5967125"/>
            <a:ext cx="99800" cy="19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C2E9-A106-4556-9D15-D99C5787A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181" y="4128655"/>
            <a:ext cx="55419" cy="83126"/>
          </a:xfrm>
        </p:spPr>
        <p:txBody>
          <a:bodyPr/>
          <a:lstStyle/>
          <a:p>
            <a:r>
              <a:rPr lang="en-US" sz="800" dirty="0"/>
              <a:t>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C444F-4747-4F93-91F3-3632A802F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0667999" y="5257799"/>
            <a:ext cx="45719" cy="6234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FD9F59-C523-475B-8CB2-CAA28A797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70872"/>
              </p:ext>
            </p:extLst>
          </p:nvPr>
        </p:nvGraphicFramePr>
        <p:xfrm>
          <a:off x="3560148" y="1121110"/>
          <a:ext cx="3345784" cy="7315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5271448"/>
                    </a:ext>
                  </a:extLst>
                </a:gridCol>
                <a:gridCol w="784376">
                  <a:extLst>
                    <a:ext uri="{9D8B030D-6E8A-4147-A177-3AD203B41FA5}">
                      <a16:colId xmlns:a16="http://schemas.microsoft.com/office/drawing/2014/main" val="3550542419"/>
                    </a:ext>
                  </a:extLst>
                </a:gridCol>
                <a:gridCol w="784376">
                  <a:extLst>
                    <a:ext uri="{9D8B030D-6E8A-4147-A177-3AD203B41FA5}">
                      <a16:colId xmlns:a16="http://schemas.microsoft.com/office/drawing/2014/main" val="2867951591"/>
                    </a:ext>
                  </a:extLst>
                </a:gridCol>
                <a:gridCol w="784376">
                  <a:extLst>
                    <a:ext uri="{9D8B030D-6E8A-4147-A177-3AD203B41FA5}">
                      <a16:colId xmlns:a16="http://schemas.microsoft.com/office/drawing/2014/main" val="593822674"/>
                    </a:ext>
                  </a:extLst>
                </a:gridCol>
                <a:gridCol w="784376">
                  <a:extLst>
                    <a:ext uri="{9D8B030D-6E8A-4147-A177-3AD203B41FA5}">
                      <a16:colId xmlns:a16="http://schemas.microsoft.com/office/drawing/2014/main" val="3444840433"/>
                    </a:ext>
                  </a:extLst>
                </a:gridCol>
              </a:tblGrid>
              <a:tr h="1806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33978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4685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F879897-7041-4B95-BAFD-60BC26355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48628"/>
              </p:ext>
            </p:extLst>
          </p:nvPr>
        </p:nvGraphicFramePr>
        <p:xfrm>
          <a:off x="166255" y="1123729"/>
          <a:ext cx="11333018" cy="8768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86600338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914812466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843120720"/>
                    </a:ext>
                  </a:extLst>
                </a:gridCol>
                <a:gridCol w="1194645">
                  <a:extLst>
                    <a:ext uri="{9D8B030D-6E8A-4147-A177-3AD203B41FA5}">
                      <a16:colId xmlns:a16="http://schemas.microsoft.com/office/drawing/2014/main" val="2528354224"/>
                    </a:ext>
                  </a:extLst>
                </a:gridCol>
                <a:gridCol w="1249049">
                  <a:extLst>
                    <a:ext uri="{9D8B030D-6E8A-4147-A177-3AD203B41FA5}">
                      <a16:colId xmlns:a16="http://schemas.microsoft.com/office/drawing/2014/main" val="1915100842"/>
                    </a:ext>
                  </a:extLst>
                </a:gridCol>
                <a:gridCol w="1249049">
                  <a:extLst>
                    <a:ext uri="{9D8B030D-6E8A-4147-A177-3AD203B41FA5}">
                      <a16:colId xmlns:a16="http://schemas.microsoft.com/office/drawing/2014/main" val="3783422969"/>
                    </a:ext>
                  </a:extLst>
                </a:gridCol>
                <a:gridCol w="1249049">
                  <a:extLst>
                    <a:ext uri="{9D8B030D-6E8A-4147-A177-3AD203B41FA5}">
                      <a16:colId xmlns:a16="http://schemas.microsoft.com/office/drawing/2014/main" val="3178770052"/>
                    </a:ext>
                  </a:extLst>
                </a:gridCol>
                <a:gridCol w="1472862">
                  <a:extLst>
                    <a:ext uri="{9D8B030D-6E8A-4147-A177-3AD203B41FA5}">
                      <a16:colId xmlns:a16="http://schemas.microsoft.com/office/drawing/2014/main" val="3502978261"/>
                    </a:ext>
                  </a:extLst>
                </a:gridCol>
                <a:gridCol w="1482437">
                  <a:extLst>
                    <a:ext uri="{9D8B030D-6E8A-4147-A177-3AD203B41FA5}">
                      <a16:colId xmlns:a16="http://schemas.microsoft.com/office/drawing/2014/main" val="4019286860"/>
                    </a:ext>
                  </a:extLst>
                </a:gridCol>
              </a:tblGrid>
              <a:tr h="511107">
                <a:tc>
                  <a:txBody>
                    <a:bodyPr/>
                    <a:lstStyle/>
                    <a:p>
                      <a:r>
                        <a:rPr lang="en-US" dirty="0" err="1"/>
                        <a:t>Stu_name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Border_no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Contact_no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26243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1909034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01951423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977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4192658-1095-4AA5-A944-2D2454B655FB}"/>
              </a:ext>
            </a:extLst>
          </p:cNvPr>
          <p:cNvSpPr txBox="1"/>
          <p:nvPr/>
        </p:nvSpPr>
        <p:spPr>
          <a:xfrm>
            <a:off x="3089564" y="-199049"/>
            <a:ext cx="80979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543E34"/>
                </a:solidFill>
                <a:latin typeface="Sagona Book"/>
                <a:ea typeface="+mj-ea"/>
                <a:cs typeface="+mj-cs"/>
              </a:rPr>
              <a:t>Table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D0195-ABAB-47E8-9D53-9D5614111903}"/>
              </a:ext>
            </a:extLst>
          </p:cNvPr>
          <p:cNvSpPr txBox="1"/>
          <p:nvPr/>
        </p:nvSpPr>
        <p:spPr>
          <a:xfrm>
            <a:off x="302493" y="69086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Stu_Info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AB61B-E2FA-4A17-BFFA-41D3939F695E}"/>
              </a:ext>
            </a:extLst>
          </p:cNvPr>
          <p:cNvSpPr txBox="1"/>
          <p:nvPr/>
        </p:nvSpPr>
        <p:spPr>
          <a:xfrm>
            <a:off x="302493" y="2093307"/>
            <a:ext cx="12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F33727A-37AD-4878-BFE6-BAD6C3282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54512"/>
              </p:ext>
            </p:extLst>
          </p:nvPr>
        </p:nvGraphicFramePr>
        <p:xfrm>
          <a:off x="166255" y="2452725"/>
          <a:ext cx="829425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894">
                  <a:extLst>
                    <a:ext uri="{9D8B030D-6E8A-4147-A177-3AD203B41FA5}">
                      <a16:colId xmlns:a16="http://schemas.microsoft.com/office/drawing/2014/main" val="3022859135"/>
                    </a:ext>
                  </a:extLst>
                </a:gridCol>
                <a:gridCol w="1211942">
                  <a:extLst>
                    <a:ext uri="{9D8B030D-6E8A-4147-A177-3AD203B41FA5}">
                      <a16:colId xmlns:a16="http://schemas.microsoft.com/office/drawing/2014/main" val="2723369330"/>
                    </a:ext>
                  </a:extLst>
                </a:gridCol>
                <a:gridCol w="1157846">
                  <a:extLst>
                    <a:ext uri="{9D8B030D-6E8A-4147-A177-3AD203B41FA5}">
                      <a16:colId xmlns:a16="http://schemas.microsoft.com/office/drawing/2014/main" val="1252794007"/>
                    </a:ext>
                  </a:extLst>
                </a:gridCol>
                <a:gridCol w="1100445">
                  <a:extLst>
                    <a:ext uri="{9D8B030D-6E8A-4147-A177-3AD203B41FA5}">
                      <a16:colId xmlns:a16="http://schemas.microsoft.com/office/drawing/2014/main" val="259332398"/>
                    </a:ext>
                  </a:extLst>
                </a:gridCol>
                <a:gridCol w="1269343">
                  <a:extLst>
                    <a:ext uri="{9D8B030D-6E8A-4147-A177-3AD203B41FA5}">
                      <a16:colId xmlns:a16="http://schemas.microsoft.com/office/drawing/2014/main" val="3497934188"/>
                    </a:ext>
                  </a:extLst>
                </a:gridCol>
                <a:gridCol w="1184894">
                  <a:extLst>
                    <a:ext uri="{9D8B030D-6E8A-4147-A177-3AD203B41FA5}">
                      <a16:colId xmlns:a16="http://schemas.microsoft.com/office/drawing/2014/main" val="3329013299"/>
                    </a:ext>
                  </a:extLst>
                </a:gridCol>
                <a:gridCol w="1184894">
                  <a:extLst>
                    <a:ext uri="{9D8B030D-6E8A-4147-A177-3AD203B41FA5}">
                      <a16:colId xmlns:a16="http://schemas.microsoft.com/office/drawing/2014/main" val="149610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Border_no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63513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1909034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358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F344E3F-298C-490A-9DEA-C656914BE663}"/>
              </a:ext>
            </a:extLst>
          </p:cNvPr>
          <p:cNvSpPr txBox="1"/>
          <p:nvPr/>
        </p:nvSpPr>
        <p:spPr>
          <a:xfrm>
            <a:off x="166255" y="3194684"/>
            <a:ext cx="339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Supply and complains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E2ABCD5-E61D-402E-90F5-0A12DD584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07591"/>
              </p:ext>
            </p:extLst>
          </p:nvPr>
        </p:nvGraphicFramePr>
        <p:xfrm>
          <a:off x="180109" y="3656349"/>
          <a:ext cx="804256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709">
                  <a:extLst>
                    <a:ext uri="{9D8B030D-6E8A-4147-A177-3AD203B41FA5}">
                      <a16:colId xmlns:a16="http://schemas.microsoft.com/office/drawing/2014/main" val="24025539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20707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80281672"/>
                    </a:ext>
                  </a:extLst>
                </a:gridCol>
                <a:gridCol w="1354114">
                  <a:extLst>
                    <a:ext uri="{9D8B030D-6E8A-4147-A177-3AD203B41FA5}">
                      <a16:colId xmlns:a16="http://schemas.microsoft.com/office/drawing/2014/main" val="2564090077"/>
                    </a:ext>
                  </a:extLst>
                </a:gridCol>
                <a:gridCol w="968172">
                  <a:extLst>
                    <a:ext uri="{9D8B030D-6E8A-4147-A177-3AD203B41FA5}">
                      <a16:colId xmlns:a16="http://schemas.microsoft.com/office/drawing/2014/main" val="2623827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876828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2816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Border_np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9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1909034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05-11-2023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3693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0A9B44D-E903-4A2D-A7C6-C32D13F2C7AD}"/>
              </a:ext>
            </a:extLst>
          </p:cNvPr>
          <p:cNvSpPr txBox="1"/>
          <p:nvPr/>
        </p:nvSpPr>
        <p:spPr>
          <a:xfrm>
            <a:off x="45719" y="4585064"/>
            <a:ext cx="378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Extra curricular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34214E4-06E4-44C3-A243-CF52FF16A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44527"/>
              </p:ext>
            </p:extLst>
          </p:nvPr>
        </p:nvGraphicFramePr>
        <p:xfrm>
          <a:off x="166255" y="4999645"/>
          <a:ext cx="799869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9738">
                  <a:extLst>
                    <a:ext uri="{9D8B030D-6E8A-4147-A177-3AD203B41FA5}">
                      <a16:colId xmlns:a16="http://schemas.microsoft.com/office/drawing/2014/main" val="1868536798"/>
                    </a:ext>
                  </a:extLst>
                </a:gridCol>
                <a:gridCol w="1599738">
                  <a:extLst>
                    <a:ext uri="{9D8B030D-6E8A-4147-A177-3AD203B41FA5}">
                      <a16:colId xmlns:a16="http://schemas.microsoft.com/office/drawing/2014/main" val="3768161539"/>
                    </a:ext>
                  </a:extLst>
                </a:gridCol>
                <a:gridCol w="1599738">
                  <a:extLst>
                    <a:ext uri="{9D8B030D-6E8A-4147-A177-3AD203B41FA5}">
                      <a16:colId xmlns:a16="http://schemas.microsoft.com/office/drawing/2014/main" val="1272350927"/>
                    </a:ext>
                  </a:extLst>
                </a:gridCol>
                <a:gridCol w="1599738">
                  <a:extLst>
                    <a:ext uri="{9D8B030D-6E8A-4147-A177-3AD203B41FA5}">
                      <a16:colId xmlns:a16="http://schemas.microsoft.com/office/drawing/2014/main" val="2063006013"/>
                    </a:ext>
                  </a:extLst>
                </a:gridCol>
                <a:gridCol w="1599738">
                  <a:extLst>
                    <a:ext uri="{9D8B030D-6E8A-4147-A177-3AD203B41FA5}">
                      <a16:colId xmlns:a16="http://schemas.microsoft.com/office/drawing/2014/main" val="3041075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Border_no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3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1909034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019076654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1655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26DD2AB-9604-495A-992F-034665AEB711}"/>
              </a:ext>
            </a:extLst>
          </p:cNvPr>
          <p:cNvSpPr txBox="1"/>
          <p:nvPr/>
        </p:nvSpPr>
        <p:spPr>
          <a:xfrm>
            <a:off x="166255" y="5713834"/>
            <a:ext cx="269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Sportsman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ratting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40C082F-1FEF-485D-9867-9A5020C40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87409"/>
              </p:ext>
            </p:extLst>
          </p:nvPr>
        </p:nvGraphicFramePr>
        <p:xfrm>
          <a:off x="96982" y="6015153"/>
          <a:ext cx="844203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6005">
                  <a:extLst>
                    <a:ext uri="{9D8B030D-6E8A-4147-A177-3AD203B41FA5}">
                      <a16:colId xmlns:a16="http://schemas.microsoft.com/office/drawing/2014/main" val="775870619"/>
                    </a:ext>
                  </a:extLst>
                </a:gridCol>
                <a:gridCol w="1206005">
                  <a:extLst>
                    <a:ext uri="{9D8B030D-6E8A-4147-A177-3AD203B41FA5}">
                      <a16:colId xmlns:a16="http://schemas.microsoft.com/office/drawing/2014/main" val="3965147254"/>
                    </a:ext>
                  </a:extLst>
                </a:gridCol>
                <a:gridCol w="1206005">
                  <a:extLst>
                    <a:ext uri="{9D8B030D-6E8A-4147-A177-3AD203B41FA5}">
                      <a16:colId xmlns:a16="http://schemas.microsoft.com/office/drawing/2014/main" val="3287046916"/>
                    </a:ext>
                  </a:extLst>
                </a:gridCol>
                <a:gridCol w="1206005">
                  <a:extLst>
                    <a:ext uri="{9D8B030D-6E8A-4147-A177-3AD203B41FA5}">
                      <a16:colId xmlns:a16="http://schemas.microsoft.com/office/drawing/2014/main" val="1079548661"/>
                    </a:ext>
                  </a:extLst>
                </a:gridCol>
                <a:gridCol w="1206005">
                  <a:extLst>
                    <a:ext uri="{9D8B030D-6E8A-4147-A177-3AD203B41FA5}">
                      <a16:colId xmlns:a16="http://schemas.microsoft.com/office/drawing/2014/main" val="84000798"/>
                    </a:ext>
                  </a:extLst>
                </a:gridCol>
                <a:gridCol w="1206005">
                  <a:extLst>
                    <a:ext uri="{9D8B030D-6E8A-4147-A177-3AD203B41FA5}">
                      <a16:colId xmlns:a16="http://schemas.microsoft.com/office/drawing/2014/main" val="615963666"/>
                    </a:ext>
                  </a:extLst>
                </a:gridCol>
                <a:gridCol w="1206005">
                  <a:extLst>
                    <a:ext uri="{9D8B030D-6E8A-4147-A177-3AD203B41FA5}">
                      <a16:colId xmlns:a16="http://schemas.microsoft.com/office/drawing/2014/main" val="3260197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Border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badminton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0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1909034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3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8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914E-47AA-4F5F-BB41-3A1047883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281D6-7487-4C84-B2D7-B6D4779CC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0557164" y="5257799"/>
            <a:ext cx="11083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9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{4CEA8B26-80F1-4C3A-9CA0-37FF13CC9165}tf11964407_win32</Template>
  <TotalTime>144</TotalTime>
  <Words>310</Words>
  <Application>Microsoft Office PowerPoint</Application>
  <PresentationFormat>Widescreen</PresentationFormat>
  <Paragraphs>134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Hall supplence &amp; complaints</vt:lpstr>
      <vt:lpstr>Agenda</vt:lpstr>
      <vt:lpstr>Introduction</vt:lpstr>
      <vt:lpstr>ER Diagram</vt:lpstr>
      <vt:lpstr>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supply &amp; complaints</dc:title>
  <dc:creator>USER</dc:creator>
  <cp:lastModifiedBy>lavlu kuet</cp:lastModifiedBy>
  <cp:revision>20</cp:revision>
  <dcterms:created xsi:type="dcterms:W3CDTF">2023-11-04T18:05:19Z</dcterms:created>
  <dcterms:modified xsi:type="dcterms:W3CDTF">2023-11-26T01:35:50Z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