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6" r:id="rId8"/>
    <p:sldId id="270" r:id="rId9"/>
    <p:sldId id="277" r:id="rId10"/>
    <p:sldId id="278" r:id="rId11"/>
    <p:sldId id="267" r:id="rId12"/>
    <p:sldId id="261" r:id="rId13"/>
    <p:sldId id="263" r:id="rId14"/>
    <p:sldId id="279" r:id="rId15"/>
    <p:sldId id="280" r:id="rId16"/>
    <p:sldId id="262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5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6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2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2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6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7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0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C201-F0CC-4C06-BC4A-623C7FC3DDDA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02B3-B882-4A85-87D9-1CB1C1563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1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22863E2-7D37-3A9A-BED4-DE8CEA23C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62E857-FB4B-0ECE-8258-A80886B5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7" y="4279900"/>
            <a:ext cx="6234113" cy="20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1D0B1-19BE-09C4-8CBB-A0F787340A29}"/>
              </a:ext>
            </a:extLst>
          </p:cNvPr>
          <p:cNvSpPr txBox="1"/>
          <p:nvPr/>
        </p:nvSpPr>
        <p:spPr>
          <a:xfrm>
            <a:off x="2978943" y="2046255"/>
            <a:ext cx="6234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33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22863E2-7D37-3A9A-BED4-DE8CEA23C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BF34D3-6C3B-9252-705E-B5CB7E6FCB11}"/>
              </a:ext>
            </a:extLst>
          </p:cNvPr>
          <p:cNvSpPr txBox="1"/>
          <p:nvPr/>
        </p:nvSpPr>
        <p:spPr>
          <a:xfrm>
            <a:off x="647700" y="1358306"/>
            <a:ext cx="39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C626E-7E7D-CB3F-B051-D697EDE72220}"/>
              </a:ext>
            </a:extLst>
          </p:cNvPr>
          <p:cNvSpPr txBox="1"/>
          <p:nvPr/>
        </p:nvSpPr>
        <p:spPr>
          <a:xfrm>
            <a:off x="647700" y="2554625"/>
            <a:ext cx="11188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Lightning Travel App Via App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Objects Department, Travel Approval &amp; Expense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Fields for the Custom Objects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Department Code, Location, Department Type for department objects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Purpose of trip, Trip Start/End Date, Destination State, etc for Travel Approval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Amount, Expense Type for Expense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Relationships between objects.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Master Detail in Expense Item Related to Travel Approval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Lookup Related to Department Object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CED615-8C00-C333-FFAC-4AC463B60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1AB7C-8EF4-0117-CEBA-0810DCDD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94" y="952926"/>
            <a:ext cx="6868412" cy="49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7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1E1188-31F1-6DAD-D954-AB1553FAB96A}"/>
              </a:ext>
            </a:extLst>
          </p:cNvPr>
          <p:cNvSpPr txBox="1"/>
          <p:nvPr/>
        </p:nvSpPr>
        <p:spPr>
          <a:xfrm>
            <a:off x="647700" y="1442017"/>
            <a:ext cx="39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03AF-E142-4373-1D16-CF3CDB0146B0}"/>
              </a:ext>
            </a:extLst>
          </p:cNvPr>
          <p:cNvSpPr txBox="1"/>
          <p:nvPr/>
        </p:nvSpPr>
        <p:spPr>
          <a:xfrm>
            <a:off x="647700" y="2861438"/>
            <a:ext cx="10134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Departments.csv File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the App by creating Travel approval records and Expense Items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User for CEO role, assigning CEO manager to System Administrator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Updating Approval page and search layout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Reports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Validation Rules as per the requirements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Approval Process for Travel Approval App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Dashboards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34862ED-B57A-5DC9-300E-0B2FBB93F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4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CED615-8C00-C333-FFAC-4AC463B60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6F153-0712-8268-0A89-0C8757B9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874" y="1235242"/>
            <a:ext cx="6677957" cy="4515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69131B-A1F3-6A0A-B2B3-BDD0C2D4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69" y="1235242"/>
            <a:ext cx="3789485" cy="41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1E1188-31F1-6DAD-D954-AB1553FAB96A}"/>
              </a:ext>
            </a:extLst>
          </p:cNvPr>
          <p:cNvSpPr txBox="1"/>
          <p:nvPr/>
        </p:nvSpPr>
        <p:spPr>
          <a:xfrm>
            <a:off x="647700" y="1442017"/>
            <a:ext cx="39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03AF-E142-4373-1D16-CF3CDB0146B0}"/>
              </a:ext>
            </a:extLst>
          </p:cNvPr>
          <p:cNvSpPr txBox="1"/>
          <p:nvPr/>
        </p:nvSpPr>
        <p:spPr>
          <a:xfrm>
            <a:off x="647700" y="2861438"/>
            <a:ext cx="10134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Departments.csv File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the App by creating Travel approval records and Expense Items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User for CEO role, assigning CEO manager to System Administrator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Updating Approval page and search layout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Reports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Validation Rules as per the requirements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Approval Process for Travel Approval App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Dashboards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34862ED-B57A-5DC9-300E-0B2FBB93F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CED615-8C00-C333-FFAC-4AC463B60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8D4327-C994-2EAF-F6A9-8DD7C3BC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45" y="589149"/>
            <a:ext cx="5863710" cy="56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7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CED615-8C00-C333-FFAC-4AC463B60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D7E92-C223-8B7F-FE7E-53F13FE4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77" y="1198364"/>
            <a:ext cx="7079845" cy="44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97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CED615-8C00-C333-FFAC-4AC463B60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77315-0A1D-D21C-D18E-AFCDE5512C97}"/>
              </a:ext>
            </a:extLst>
          </p:cNvPr>
          <p:cNvSpPr txBox="1"/>
          <p:nvPr/>
        </p:nvSpPr>
        <p:spPr>
          <a:xfrm>
            <a:off x="2806700" y="1997839"/>
            <a:ext cx="657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Module 3</a:t>
            </a:r>
          </a:p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Playground</a:t>
            </a:r>
          </a:p>
          <a:p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47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CED615-8C00-C333-FFAC-4AC463B60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7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CED615-8C00-C333-FFAC-4AC463B60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FBA0FD-A6C1-D929-7558-E933C883ACFC}"/>
              </a:ext>
            </a:extLst>
          </p:cNvPr>
          <p:cNvSpPr txBox="1"/>
          <p:nvPr/>
        </p:nvSpPr>
        <p:spPr>
          <a:xfrm>
            <a:off x="1604211" y="2278962"/>
            <a:ext cx="2630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2B812-9B6D-EB22-090E-C0AD8E68C350}"/>
              </a:ext>
            </a:extLst>
          </p:cNvPr>
          <p:cNvSpPr txBox="1"/>
          <p:nvPr/>
        </p:nvSpPr>
        <p:spPr>
          <a:xfrm>
            <a:off x="1604211" y="3935900"/>
            <a:ext cx="656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Approval App (Module 1 &amp; 2)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Playground App (Module 3)</a:t>
            </a:r>
          </a:p>
        </p:txBody>
      </p:sp>
    </p:spTree>
    <p:extLst>
      <p:ext uri="{BB962C8B-B14F-4D97-AF65-F5344CB8AC3E}">
        <p14:creationId xmlns:p14="http://schemas.microsoft.com/office/powerpoint/2010/main" val="97981447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22863E2-7D37-3A9A-BED4-DE8CEA23C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8000" dist="508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DF7DC2-3245-569F-03AF-AAC42F163B0E}"/>
              </a:ext>
            </a:extLst>
          </p:cNvPr>
          <p:cNvSpPr txBox="1"/>
          <p:nvPr/>
        </p:nvSpPr>
        <p:spPr>
          <a:xfrm>
            <a:off x="1113790" y="2659559"/>
            <a:ext cx="309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831C4-EFEA-90BF-C899-3C95973D054D}"/>
              </a:ext>
            </a:extLst>
          </p:cNvPr>
          <p:cNvSpPr txBox="1"/>
          <p:nvPr/>
        </p:nvSpPr>
        <p:spPr>
          <a:xfrm>
            <a:off x="1113790" y="3970421"/>
            <a:ext cx="1090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Lightning app, adding tabs, and customizing page layouts.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objects and fields for the app.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relationships between objects.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and testing the app.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6022A-B579-DA45-7D48-2F96B4885C25}"/>
              </a:ext>
            </a:extLst>
          </p:cNvPr>
          <p:cNvSpPr txBox="1"/>
          <p:nvPr/>
        </p:nvSpPr>
        <p:spPr>
          <a:xfrm>
            <a:off x="4459705" y="134610"/>
            <a:ext cx="3272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App</a:t>
            </a:r>
          </a:p>
        </p:txBody>
      </p:sp>
    </p:spTree>
    <p:extLst>
      <p:ext uri="{BB962C8B-B14F-4D97-AF65-F5344CB8AC3E}">
        <p14:creationId xmlns:p14="http://schemas.microsoft.com/office/powerpoint/2010/main" val="1545343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22863E2-7D37-3A9A-BED4-DE8CEA23C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78567-49CA-C4AB-A965-0AB7F7F2D639}"/>
              </a:ext>
            </a:extLst>
          </p:cNvPr>
          <p:cNvSpPr txBox="1"/>
          <p:nvPr/>
        </p:nvSpPr>
        <p:spPr>
          <a:xfrm>
            <a:off x="635000" y="1350993"/>
            <a:ext cx="3543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93E6E-84A5-2DC8-7441-40E570BB02E2}"/>
              </a:ext>
            </a:extLst>
          </p:cNvPr>
          <p:cNvSpPr txBox="1"/>
          <p:nvPr/>
        </p:nvSpPr>
        <p:spPr>
          <a:xfrm>
            <a:off x="330200" y="2540000"/>
            <a:ext cx="11544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a Travel Approval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build an app for an organisation by which employees can place the travel approval requests under their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manager has the privilege to approve or reject the request and the administrator can see the report of total requests by “Month” or by “Department” using a Dashboard.</a:t>
            </a:r>
          </a:p>
        </p:txBody>
      </p:sp>
    </p:spTree>
    <p:extLst>
      <p:ext uri="{BB962C8B-B14F-4D97-AF65-F5344CB8AC3E}">
        <p14:creationId xmlns:p14="http://schemas.microsoft.com/office/powerpoint/2010/main" val="1845060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22863E2-7D37-3A9A-BED4-DE8CEA23C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35EA2-914F-981F-336A-D54631752735}"/>
              </a:ext>
            </a:extLst>
          </p:cNvPr>
          <p:cNvSpPr txBox="1"/>
          <p:nvPr/>
        </p:nvSpPr>
        <p:spPr>
          <a:xfrm>
            <a:off x="673100" y="1517240"/>
            <a:ext cx="730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the App: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FCDF3-C817-E85E-B7EB-4367B44BF29A}"/>
              </a:ext>
            </a:extLst>
          </p:cNvPr>
          <p:cNvSpPr txBox="1"/>
          <p:nvPr/>
        </p:nvSpPr>
        <p:spPr>
          <a:xfrm>
            <a:off x="415290" y="2813040"/>
            <a:ext cx="115443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employee must submit an electronic request in the system for future travel.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request includes a list of estimated expenses for airfare, hotel, rental car, and so 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request must be approved by the employee’s manager, and all out-of-state travel must be approved by a travel coordinator.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Managers need reports and dashboards to track key travel request trends and KPIs.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employees and managers must be able to access their travel requests, approvals, and dashboards via mobile device.</a:t>
            </a:r>
          </a:p>
        </p:txBody>
      </p:sp>
    </p:spTree>
    <p:extLst>
      <p:ext uri="{BB962C8B-B14F-4D97-AF65-F5344CB8AC3E}">
        <p14:creationId xmlns:p14="http://schemas.microsoft.com/office/powerpoint/2010/main" val="11117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22863E2-7D37-3A9A-BED4-DE8CEA23C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BF34D3-6C3B-9252-705E-B5CB7E6FCB11}"/>
              </a:ext>
            </a:extLst>
          </p:cNvPr>
          <p:cNvSpPr txBox="1"/>
          <p:nvPr/>
        </p:nvSpPr>
        <p:spPr>
          <a:xfrm>
            <a:off x="647700" y="1358306"/>
            <a:ext cx="39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C626E-7E7D-CB3F-B051-D697EDE72220}"/>
              </a:ext>
            </a:extLst>
          </p:cNvPr>
          <p:cNvSpPr txBox="1"/>
          <p:nvPr/>
        </p:nvSpPr>
        <p:spPr>
          <a:xfrm>
            <a:off x="647700" y="2554625"/>
            <a:ext cx="11188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Lightning Travel App Via App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Objects Department, Travel Approval &amp; Expense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Fields for the Custom Objects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Department Code, Location, Department Type for department objects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Purpose of trip, Trip Start/End Date, Destination State, etc for Travel Approval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Amount, Expense Type for Expense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Relationships between objects.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Master Detail in Expense Item Related to Travel Approval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Lookup Related to Department Object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CED615-8C00-C333-FFAC-4AC463B60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2601A-4334-B1D3-6803-C88093D6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08" y="1488878"/>
            <a:ext cx="10021784" cy="38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7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22863E2-7D37-3A9A-BED4-DE8CEA23C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BF34D3-6C3B-9252-705E-B5CB7E6FCB11}"/>
              </a:ext>
            </a:extLst>
          </p:cNvPr>
          <p:cNvSpPr txBox="1"/>
          <p:nvPr/>
        </p:nvSpPr>
        <p:spPr>
          <a:xfrm>
            <a:off x="647700" y="1358306"/>
            <a:ext cx="391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C626E-7E7D-CB3F-B051-D697EDE72220}"/>
              </a:ext>
            </a:extLst>
          </p:cNvPr>
          <p:cNvSpPr txBox="1"/>
          <p:nvPr/>
        </p:nvSpPr>
        <p:spPr>
          <a:xfrm>
            <a:off x="647700" y="2554625"/>
            <a:ext cx="11188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Lightning Travel App Via App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Objects Department, Travel Approval &amp; Expense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Fields for the Custom Objects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Department Code, Location, Department Type for department objects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Purpose of trip, Trip Start/End Date, Destination State, etc for Travel Approval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Amount, Expense Type for Expense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custom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Relationships between objects.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Master Detail in Expense Item Related to Travel Approval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Lookup Related to Department Object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5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CCED615-8C00-C333-FFAC-4AC463B60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792"/>
            <a:ext cx="2879090" cy="762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0F4A3-793E-9226-6468-FE390CEB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3" y="1485966"/>
            <a:ext cx="4764687" cy="3874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A8C41-F058-E788-B60D-C0F8388C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5966"/>
            <a:ext cx="5644877" cy="38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7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180</TotalTime>
  <Words>601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LAVNEESH SAINI</dc:creator>
  <cp:lastModifiedBy>LAVNEESH SAINI</cp:lastModifiedBy>
  <cp:revision>9</cp:revision>
  <dcterms:created xsi:type="dcterms:W3CDTF">2023-02-26T15:13:28Z</dcterms:created>
  <dcterms:modified xsi:type="dcterms:W3CDTF">2023-02-27T05:55:52Z</dcterms:modified>
</cp:coreProperties>
</file>