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3" r:id="rId3"/>
    <p:sldId id="264" r:id="rId4"/>
    <p:sldId id="265"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0DA1D-19AA-472C-80EA-F765F555A711}" v="23" dt="2022-05-19T00:01:08.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oisier Bleriot" userId="4ed51087e92e50b5" providerId="LiveId" clId="{1D50DA1D-19AA-472C-80EA-F765F555A711}"/>
    <pc:docChg chg="custSel addSld delSld modSld">
      <pc:chgData name="Lavoisier Bleriot" userId="4ed51087e92e50b5" providerId="LiveId" clId="{1D50DA1D-19AA-472C-80EA-F765F555A711}" dt="2022-05-19T00:01:08.901" v="3191"/>
      <pc:docMkLst>
        <pc:docMk/>
      </pc:docMkLst>
      <pc:sldChg chg="del">
        <pc:chgData name="Lavoisier Bleriot" userId="4ed51087e92e50b5" providerId="LiveId" clId="{1D50DA1D-19AA-472C-80EA-F765F555A711}" dt="2022-05-17T18:35:38.383" v="1667" actId="2696"/>
        <pc:sldMkLst>
          <pc:docMk/>
          <pc:sldMk cId="2433263812" sldId="258"/>
        </pc:sldMkLst>
      </pc:sldChg>
      <pc:sldChg chg="del">
        <pc:chgData name="Lavoisier Bleriot" userId="4ed51087e92e50b5" providerId="LiveId" clId="{1D50DA1D-19AA-472C-80EA-F765F555A711}" dt="2022-05-17T18:35:34.594" v="1666" actId="2696"/>
        <pc:sldMkLst>
          <pc:docMk/>
          <pc:sldMk cId="3047624948" sldId="259"/>
        </pc:sldMkLst>
      </pc:sldChg>
      <pc:sldChg chg="modSp mod">
        <pc:chgData name="Lavoisier Bleriot" userId="4ed51087e92e50b5" providerId="LiveId" clId="{1D50DA1D-19AA-472C-80EA-F765F555A711}" dt="2022-05-19T00:01:08.901" v="3191"/>
        <pc:sldMkLst>
          <pc:docMk/>
          <pc:sldMk cId="3883663323" sldId="260"/>
        </pc:sldMkLst>
        <pc:spChg chg="mod">
          <ac:chgData name="Lavoisier Bleriot" userId="4ed51087e92e50b5" providerId="LiveId" clId="{1D50DA1D-19AA-472C-80EA-F765F555A711}" dt="2022-05-19T00:01:08.901" v="3191"/>
          <ac:spMkLst>
            <pc:docMk/>
            <pc:sldMk cId="3883663323" sldId="260"/>
            <ac:spMk id="2" creationId="{1C875481-5DCD-9DDA-28AB-505B633967B2}"/>
          </ac:spMkLst>
        </pc:spChg>
        <pc:spChg chg="mod">
          <ac:chgData name="Lavoisier Bleriot" userId="4ed51087e92e50b5" providerId="LiveId" clId="{1D50DA1D-19AA-472C-80EA-F765F555A711}" dt="2022-05-19T00:01:08.901" v="3191"/>
          <ac:spMkLst>
            <pc:docMk/>
            <pc:sldMk cId="3883663323" sldId="260"/>
            <ac:spMk id="3" creationId="{0C6C091F-83E2-7BA5-FCF1-17A551424C2E}"/>
          </ac:spMkLst>
        </pc:spChg>
      </pc:sldChg>
      <pc:sldChg chg="modSp del mod">
        <pc:chgData name="Lavoisier Bleriot" userId="4ed51087e92e50b5" providerId="LiveId" clId="{1D50DA1D-19AA-472C-80EA-F765F555A711}" dt="2022-05-17T18:35:43.840" v="1668" actId="2696"/>
        <pc:sldMkLst>
          <pc:docMk/>
          <pc:sldMk cId="92020737" sldId="261"/>
        </pc:sldMkLst>
        <pc:spChg chg="mod">
          <ac:chgData name="Lavoisier Bleriot" userId="4ed51087e92e50b5" providerId="LiveId" clId="{1D50DA1D-19AA-472C-80EA-F765F555A711}" dt="2022-05-17T18:19:54.366" v="1612" actId="1076"/>
          <ac:spMkLst>
            <pc:docMk/>
            <pc:sldMk cId="92020737" sldId="261"/>
            <ac:spMk id="3" creationId="{0CF7CEF4-EF1F-ECF7-4EBC-7EA7F00AAA0B}"/>
          </ac:spMkLst>
        </pc:spChg>
      </pc:sldChg>
      <pc:sldChg chg="del">
        <pc:chgData name="Lavoisier Bleriot" userId="4ed51087e92e50b5" providerId="LiveId" clId="{1D50DA1D-19AA-472C-80EA-F765F555A711}" dt="2022-05-17T18:35:28.563" v="1665" actId="2696"/>
        <pc:sldMkLst>
          <pc:docMk/>
          <pc:sldMk cId="2701721543" sldId="262"/>
        </pc:sldMkLst>
      </pc:sldChg>
      <pc:sldChg chg="modSp new mod">
        <pc:chgData name="Lavoisier Bleriot" userId="4ed51087e92e50b5" providerId="LiveId" clId="{1D50DA1D-19AA-472C-80EA-F765F555A711}" dt="2022-05-19T00:01:08.901" v="3191"/>
        <pc:sldMkLst>
          <pc:docMk/>
          <pc:sldMk cId="1818195130" sldId="265"/>
        </pc:sldMkLst>
        <pc:spChg chg="mod">
          <ac:chgData name="Lavoisier Bleriot" userId="4ed51087e92e50b5" providerId="LiveId" clId="{1D50DA1D-19AA-472C-80EA-F765F555A711}" dt="2022-05-17T17:19:26.040" v="476" actId="1076"/>
          <ac:spMkLst>
            <pc:docMk/>
            <pc:sldMk cId="1818195130" sldId="265"/>
            <ac:spMk id="2" creationId="{A0DDC49A-C301-55B7-7238-5A7B5313EA0D}"/>
          </ac:spMkLst>
        </pc:spChg>
        <pc:spChg chg="mod">
          <ac:chgData name="Lavoisier Bleriot" userId="4ed51087e92e50b5" providerId="LiveId" clId="{1D50DA1D-19AA-472C-80EA-F765F555A711}" dt="2022-05-19T00:01:08.901" v="3191"/>
          <ac:spMkLst>
            <pc:docMk/>
            <pc:sldMk cId="1818195130" sldId="265"/>
            <ac:spMk id="3" creationId="{4F42DCC8-00C1-1F1A-4FCD-62AF75EBD00D}"/>
          </ac:spMkLst>
        </pc:spChg>
      </pc:sldChg>
      <pc:sldChg chg="modSp new mod">
        <pc:chgData name="Lavoisier Bleriot" userId="4ed51087e92e50b5" providerId="LiveId" clId="{1D50DA1D-19AA-472C-80EA-F765F555A711}" dt="2022-05-19T00:01:08.901" v="3191"/>
        <pc:sldMkLst>
          <pc:docMk/>
          <pc:sldMk cId="722341756" sldId="266"/>
        </pc:sldMkLst>
        <pc:spChg chg="mod">
          <ac:chgData name="Lavoisier Bleriot" userId="4ed51087e92e50b5" providerId="LiveId" clId="{1D50DA1D-19AA-472C-80EA-F765F555A711}" dt="2022-05-17T17:20:09.300" v="482" actId="207"/>
          <ac:spMkLst>
            <pc:docMk/>
            <pc:sldMk cId="722341756" sldId="266"/>
            <ac:spMk id="2" creationId="{326A12D2-474F-0FBC-136A-83E7E20283D2}"/>
          </ac:spMkLst>
        </pc:spChg>
        <pc:spChg chg="mod">
          <ac:chgData name="Lavoisier Bleriot" userId="4ed51087e92e50b5" providerId="LiveId" clId="{1D50DA1D-19AA-472C-80EA-F765F555A711}" dt="2022-05-19T00:01:08.901" v="3191"/>
          <ac:spMkLst>
            <pc:docMk/>
            <pc:sldMk cId="722341756" sldId="266"/>
            <ac:spMk id="3" creationId="{B689553E-D95F-0661-832E-0EB8FCC0F760}"/>
          </ac:spMkLst>
        </pc:spChg>
      </pc:sldChg>
      <pc:sldChg chg="modSp new mod">
        <pc:chgData name="Lavoisier Bleriot" userId="4ed51087e92e50b5" providerId="LiveId" clId="{1D50DA1D-19AA-472C-80EA-F765F555A711}" dt="2022-05-19T00:01:08.901" v="3191"/>
        <pc:sldMkLst>
          <pc:docMk/>
          <pc:sldMk cId="947553715" sldId="267"/>
        </pc:sldMkLst>
        <pc:spChg chg="mod">
          <ac:chgData name="Lavoisier Bleriot" userId="4ed51087e92e50b5" providerId="LiveId" clId="{1D50DA1D-19AA-472C-80EA-F765F555A711}" dt="2022-05-17T17:44:27.095" v="1047" actId="207"/>
          <ac:spMkLst>
            <pc:docMk/>
            <pc:sldMk cId="947553715" sldId="267"/>
            <ac:spMk id="2" creationId="{7E92CA0D-C866-C28C-0FED-4BB3C4946CB9}"/>
          </ac:spMkLst>
        </pc:spChg>
        <pc:spChg chg="mod">
          <ac:chgData name="Lavoisier Bleriot" userId="4ed51087e92e50b5" providerId="LiveId" clId="{1D50DA1D-19AA-472C-80EA-F765F555A711}" dt="2022-05-19T00:01:08.901" v="3191"/>
          <ac:spMkLst>
            <pc:docMk/>
            <pc:sldMk cId="947553715" sldId="267"/>
            <ac:spMk id="3" creationId="{C3364124-94A5-74F6-8F12-0B1E0509E5D7}"/>
          </ac:spMkLst>
        </pc:spChg>
      </pc:sldChg>
      <pc:sldChg chg="modSp new mod">
        <pc:chgData name="Lavoisier Bleriot" userId="4ed51087e92e50b5" providerId="LiveId" clId="{1D50DA1D-19AA-472C-80EA-F765F555A711}" dt="2022-05-19T00:01:08.901" v="3191"/>
        <pc:sldMkLst>
          <pc:docMk/>
          <pc:sldMk cId="554227713" sldId="268"/>
        </pc:sldMkLst>
        <pc:spChg chg="mod">
          <ac:chgData name="Lavoisier Bleriot" userId="4ed51087e92e50b5" providerId="LiveId" clId="{1D50DA1D-19AA-472C-80EA-F765F555A711}" dt="2022-05-17T18:16:47.501" v="1437" actId="14100"/>
          <ac:spMkLst>
            <pc:docMk/>
            <pc:sldMk cId="554227713" sldId="268"/>
            <ac:spMk id="2" creationId="{44D1C7B8-5EA7-C735-1115-F05E6FF8C79B}"/>
          </ac:spMkLst>
        </pc:spChg>
        <pc:spChg chg="mod">
          <ac:chgData name="Lavoisier Bleriot" userId="4ed51087e92e50b5" providerId="LiveId" clId="{1D50DA1D-19AA-472C-80EA-F765F555A711}" dt="2022-05-19T00:01:08.901" v="3191"/>
          <ac:spMkLst>
            <pc:docMk/>
            <pc:sldMk cId="554227713" sldId="268"/>
            <ac:spMk id="3" creationId="{ADE47909-E1AB-DF73-3CE1-22CC3BDBD1EE}"/>
          </ac:spMkLst>
        </pc:spChg>
      </pc:sldChg>
      <pc:sldChg chg="modSp new mod">
        <pc:chgData name="Lavoisier Bleriot" userId="4ed51087e92e50b5" providerId="LiveId" clId="{1D50DA1D-19AA-472C-80EA-F765F555A711}" dt="2022-05-17T18:49:30.318" v="1813" actId="27636"/>
        <pc:sldMkLst>
          <pc:docMk/>
          <pc:sldMk cId="1599388702" sldId="269"/>
        </pc:sldMkLst>
        <pc:spChg chg="mod">
          <ac:chgData name="Lavoisier Bleriot" userId="4ed51087e92e50b5" providerId="LiveId" clId="{1D50DA1D-19AA-472C-80EA-F765F555A711}" dt="2022-05-17T18:49:30.318" v="1813" actId="27636"/>
          <ac:spMkLst>
            <pc:docMk/>
            <pc:sldMk cId="1599388702" sldId="269"/>
            <ac:spMk id="2" creationId="{D96CF365-BFD3-91D8-AB2C-B903C2809EB2}"/>
          </ac:spMkLst>
        </pc:spChg>
        <pc:spChg chg="mod">
          <ac:chgData name="Lavoisier Bleriot" userId="4ed51087e92e50b5" providerId="LiveId" clId="{1D50DA1D-19AA-472C-80EA-F765F555A711}" dt="2022-05-17T18:48:49.586" v="1811" actId="207"/>
          <ac:spMkLst>
            <pc:docMk/>
            <pc:sldMk cId="1599388702" sldId="269"/>
            <ac:spMk id="3" creationId="{15E5AA60-C912-F71F-42D1-314F2373738B}"/>
          </ac:spMkLst>
        </pc:spChg>
      </pc:sldChg>
      <pc:sldChg chg="modSp new mod">
        <pc:chgData name="Lavoisier Bleriot" userId="4ed51087e92e50b5" providerId="LiveId" clId="{1D50DA1D-19AA-472C-80EA-F765F555A711}" dt="2022-05-18T23:34:53.937" v="2309" actId="20577"/>
        <pc:sldMkLst>
          <pc:docMk/>
          <pc:sldMk cId="3270905981" sldId="270"/>
        </pc:sldMkLst>
        <pc:spChg chg="mod">
          <ac:chgData name="Lavoisier Bleriot" userId="4ed51087e92e50b5" providerId="LiveId" clId="{1D50DA1D-19AA-472C-80EA-F765F555A711}" dt="2022-05-18T23:33:42.865" v="2297" actId="27636"/>
          <ac:spMkLst>
            <pc:docMk/>
            <pc:sldMk cId="3270905981" sldId="270"/>
            <ac:spMk id="2" creationId="{D2862A78-ECA1-F315-A39B-C3C10C1DF5B6}"/>
          </ac:spMkLst>
        </pc:spChg>
        <pc:spChg chg="mod">
          <ac:chgData name="Lavoisier Bleriot" userId="4ed51087e92e50b5" providerId="LiveId" clId="{1D50DA1D-19AA-472C-80EA-F765F555A711}" dt="2022-05-18T23:34:53.937" v="2309" actId="20577"/>
          <ac:spMkLst>
            <pc:docMk/>
            <pc:sldMk cId="3270905981" sldId="270"/>
            <ac:spMk id="3" creationId="{BF74B331-2321-A255-6D30-EA2BA4662916}"/>
          </ac:spMkLst>
        </pc:spChg>
      </pc:sldChg>
      <pc:sldChg chg="modSp new mod">
        <pc:chgData name="Lavoisier Bleriot" userId="4ed51087e92e50b5" providerId="LiveId" clId="{1D50DA1D-19AA-472C-80EA-F765F555A711}" dt="2022-05-19T00:00:08.632" v="3188" actId="207"/>
        <pc:sldMkLst>
          <pc:docMk/>
          <pc:sldMk cId="3586118972" sldId="271"/>
        </pc:sldMkLst>
        <pc:spChg chg="mod">
          <ac:chgData name="Lavoisier Bleriot" userId="4ed51087e92e50b5" providerId="LiveId" clId="{1D50DA1D-19AA-472C-80EA-F765F555A711}" dt="2022-05-18T23:36:14.353" v="2317" actId="207"/>
          <ac:spMkLst>
            <pc:docMk/>
            <pc:sldMk cId="3586118972" sldId="271"/>
            <ac:spMk id="2" creationId="{B8CE2839-B8FF-97FD-49B0-3ED265F2B2D4}"/>
          </ac:spMkLst>
        </pc:spChg>
        <pc:spChg chg="mod">
          <ac:chgData name="Lavoisier Bleriot" userId="4ed51087e92e50b5" providerId="LiveId" clId="{1D50DA1D-19AA-472C-80EA-F765F555A711}" dt="2022-05-19T00:00:08.632" v="3188" actId="207"/>
          <ac:spMkLst>
            <pc:docMk/>
            <pc:sldMk cId="3586118972" sldId="271"/>
            <ac:spMk id="3" creationId="{20B7CBB9-28F4-0616-2A72-F6E6096EE684}"/>
          </ac:spMkLst>
        </pc:spChg>
      </pc:sldChg>
      <pc:sldChg chg="new del">
        <pc:chgData name="Lavoisier Bleriot" userId="4ed51087e92e50b5" providerId="LiveId" clId="{1D50DA1D-19AA-472C-80EA-F765F555A711}" dt="2022-05-19T00:00:24.788" v="3189" actId="2696"/>
        <pc:sldMkLst>
          <pc:docMk/>
          <pc:sldMk cId="121374777" sldId="272"/>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4257E81-2074-449B-8255-34E22973F67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91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3F77C-8384-4BEF-931D-3F080015044F}"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97261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373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16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62625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90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162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509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52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71556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3F77C-8384-4BEF-931D-3F080015044F}"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257E81-2074-449B-8255-34E22973F67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78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3F77C-8384-4BEF-931D-3F080015044F}"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116664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3F77C-8384-4BEF-931D-3F080015044F}"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257E81-2074-449B-8255-34E22973F67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8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3F77C-8384-4BEF-931D-3F080015044F}"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257E81-2074-449B-8255-34E22973F67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81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3F77C-8384-4BEF-931D-3F080015044F}"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403076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3F77C-8384-4BEF-931D-3F080015044F}"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57E81-2074-449B-8255-34E22973F67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25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3F77C-8384-4BEF-931D-3F080015044F}"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257E81-2074-449B-8255-34E22973F675}" type="slidenum">
              <a:rPr lang="en-US" smtClean="0"/>
              <a:t>‹#›</a:t>
            </a:fld>
            <a:endParaRPr lang="en-US"/>
          </a:p>
        </p:txBody>
      </p:sp>
    </p:spTree>
    <p:extLst>
      <p:ext uri="{BB962C8B-B14F-4D97-AF65-F5344CB8AC3E}">
        <p14:creationId xmlns:p14="http://schemas.microsoft.com/office/powerpoint/2010/main" val="205645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E3F77C-8384-4BEF-931D-3F080015044F}" type="datetimeFigureOut">
              <a:rPr lang="en-US" smtClean="0"/>
              <a:t>5/18/2022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257E81-2074-449B-8255-34E22973F675}" type="slidenum">
              <a:rPr lang="en-US" smtClean="0"/>
              <a:t>‹#›</a:t>
            </a:fld>
            <a:endParaRPr lang="en-US"/>
          </a:p>
        </p:txBody>
      </p:sp>
    </p:spTree>
    <p:extLst>
      <p:ext uri="{BB962C8B-B14F-4D97-AF65-F5344CB8AC3E}">
        <p14:creationId xmlns:p14="http://schemas.microsoft.com/office/powerpoint/2010/main" val="345847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ars.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n.cypress.io/bundled-too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5481-5DCD-9DDA-28AB-505B633967B2}"/>
              </a:ext>
            </a:extLst>
          </p:cNvPr>
          <p:cNvSpPr>
            <a:spLocks noGrp="1"/>
          </p:cNvSpPr>
          <p:nvPr>
            <p:ph type="title"/>
          </p:nvPr>
        </p:nvSpPr>
        <p:spPr/>
        <p:txBody>
          <a:bodyPr>
            <a:normAutofit fontScale="90000"/>
          </a:bodyPr>
          <a:lstStyle/>
          <a:p>
            <a:pPr algn="ctr"/>
            <a:r>
              <a:rPr lang="en-US" b="1" i="1" dirty="0"/>
              <a:t>MY FINAL PROJECT PRESENTATION</a:t>
            </a:r>
          </a:p>
        </p:txBody>
      </p:sp>
      <p:sp>
        <p:nvSpPr>
          <p:cNvPr id="3" name="Content Placeholder 2">
            <a:extLst>
              <a:ext uri="{FF2B5EF4-FFF2-40B4-BE49-F238E27FC236}">
                <a16:creationId xmlns:a16="http://schemas.microsoft.com/office/drawing/2014/main" id="{0C6C091F-83E2-7BA5-FCF1-17A551424C2E}"/>
              </a:ext>
            </a:extLst>
          </p:cNvPr>
          <p:cNvSpPr>
            <a:spLocks noGrp="1"/>
          </p:cNvSpPr>
          <p:nvPr>
            <p:ph idx="1"/>
          </p:nvPr>
        </p:nvSpPr>
        <p:spPr>
          <a:solidFill>
            <a:srgbClr val="00B050"/>
          </a:solidFill>
          <a:ln>
            <a:solidFill>
              <a:schemeClr val="accent6"/>
            </a:solidFill>
          </a:ln>
        </p:spPr>
        <p:txBody>
          <a:bodyPr>
            <a:normAutofit fontScale="85000" lnSpcReduction="20000"/>
          </a:bodyPr>
          <a:lstStyle/>
          <a:p>
            <a:pPr marL="0" indent="0">
              <a:buNone/>
            </a:pPr>
            <a:endParaRPr lang="en-US" b="0" i="0" dirty="0">
              <a:solidFill>
                <a:srgbClr val="595959"/>
              </a:solidFill>
              <a:effectLst/>
              <a:latin typeface="Roboto" panose="020B0604020202020204" pitchFamily="2" charset="0"/>
            </a:endParaRPr>
          </a:p>
          <a:p>
            <a:pPr marL="0" indent="0">
              <a:buNone/>
            </a:pPr>
            <a:r>
              <a:rPr lang="en-US" dirty="0">
                <a:solidFill>
                  <a:srgbClr val="595959"/>
                </a:solidFill>
                <a:latin typeface="Roboto" panose="020B0604020202020204" pitchFamily="2" charset="0"/>
              </a:rPr>
              <a:t>I’m Bleriot student from PTA March 2022 batch and I’m going to present my project in these slides.</a:t>
            </a:r>
          </a:p>
          <a:p>
            <a:pPr marL="0" indent="0">
              <a:buNone/>
            </a:pPr>
            <a:r>
              <a:rPr lang="en-US" dirty="0">
                <a:solidFill>
                  <a:srgbClr val="595959"/>
                </a:solidFill>
                <a:latin typeface="Roboto" panose="020B0604020202020204" pitchFamily="2" charset="0"/>
              </a:rPr>
              <a:t>The objectif is to create a manual and automated test cases for this web </a:t>
            </a:r>
            <a:r>
              <a:rPr lang="en-US" dirty="0" err="1">
                <a:solidFill>
                  <a:srgbClr val="595959"/>
                </a:solidFill>
                <a:latin typeface="Roboto" panose="020B0604020202020204" pitchFamily="2" charset="0"/>
              </a:rPr>
              <a:t>application:</a:t>
            </a:r>
            <a:r>
              <a:rPr lang="en-US" sz="3200"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a:t>
            </a:r>
            <a:r>
              <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://www.cars.com/</a:t>
            </a:r>
            <a:r>
              <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3200" dirty="0">
                <a:solidFill>
                  <a:schemeClr val="tx2"/>
                </a:solidFill>
                <a:latin typeface="Calibri" panose="020F0502020204030204" pitchFamily="34" charset="0"/>
                <a:ea typeface="Calibri" panose="020F0502020204030204" pitchFamily="34" charset="0"/>
                <a:cs typeface="Times New Roman" panose="02020603050405020304" pitchFamily="18" charset="0"/>
              </a:rPr>
              <a:t>using our best framework</a:t>
            </a:r>
            <a:r>
              <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3200" dirty="0">
                <a:solidFill>
                  <a:schemeClr val="tx2"/>
                </a:solidFill>
                <a:latin typeface="Calibri" panose="020F0502020204030204" pitchFamily="34" charset="0"/>
                <a:ea typeface="Calibri" panose="020F0502020204030204" pitchFamily="34" charset="0"/>
                <a:cs typeface="Times New Roman" panose="02020603050405020304" pitchFamily="18" charset="0"/>
              </a:rPr>
              <a:t>tool and practice.</a:t>
            </a:r>
            <a:endPar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2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sz="32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8366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2839-B8FF-97FD-49B0-3ED265F2B2D4}"/>
              </a:ext>
            </a:extLst>
          </p:cNvPr>
          <p:cNvSpPr>
            <a:spLocks noGrp="1"/>
          </p:cNvSpPr>
          <p:nvPr>
            <p:ph type="title"/>
          </p:nvPr>
        </p:nvSpPr>
        <p:spPr>
          <a:xfrm>
            <a:off x="1295401" y="982133"/>
            <a:ext cx="9472125" cy="678716"/>
          </a:xfrm>
          <a:solidFill>
            <a:schemeClr val="accent5"/>
          </a:solidFill>
        </p:spPr>
        <p:txBody>
          <a:bodyPr>
            <a:normAutofit fontScale="90000"/>
          </a:bodyPr>
          <a:lstStyle/>
          <a:p>
            <a:r>
              <a:rPr lang="en-US" dirty="0"/>
              <a:t>What I learn during this training session</a:t>
            </a:r>
          </a:p>
        </p:txBody>
      </p:sp>
      <p:sp>
        <p:nvSpPr>
          <p:cNvPr id="3" name="Content Placeholder 2">
            <a:extLst>
              <a:ext uri="{FF2B5EF4-FFF2-40B4-BE49-F238E27FC236}">
                <a16:creationId xmlns:a16="http://schemas.microsoft.com/office/drawing/2014/main" id="{20B7CBB9-28F4-0616-2A72-F6E6096EE684}"/>
              </a:ext>
            </a:extLst>
          </p:cNvPr>
          <p:cNvSpPr>
            <a:spLocks noGrp="1"/>
          </p:cNvSpPr>
          <p:nvPr>
            <p:ph idx="1"/>
          </p:nvPr>
        </p:nvSpPr>
        <p:spPr>
          <a:xfrm>
            <a:off x="1295401" y="1791479"/>
            <a:ext cx="9686730" cy="4084389"/>
          </a:xfrm>
          <a:solidFill>
            <a:schemeClr val="accent2"/>
          </a:solidFill>
        </p:spPr>
        <p:txBody>
          <a:bodyPr>
            <a:normAutofit fontScale="92500" lnSpcReduction="10000"/>
          </a:bodyPr>
          <a:lstStyle/>
          <a:p>
            <a:pPr marL="0" indent="0" algn="ctr">
              <a:buNone/>
            </a:pPr>
            <a:r>
              <a:rPr lang="en-US" dirty="0"/>
              <a:t>2- </a:t>
            </a:r>
            <a:r>
              <a:rPr lang="en-US" u="sng" dirty="0"/>
              <a:t>Automation</a:t>
            </a:r>
            <a:r>
              <a:rPr lang="en-US" i="1" u="sng" dirty="0"/>
              <a:t> testing tools</a:t>
            </a:r>
          </a:p>
          <a:p>
            <a:pPr>
              <a:buFontTx/>
              <a:buChar char="-"/>
            </a:pPr>
            <a:r>
              <a:rPr lang="en-US" dirty="0"/>
              <a:t>I learn the concept of repository by creating my GitHub account.</a:t>
            </a:r>
          </a:p>
          <a:p>
            <a:pPr>
              <a:buFontTx/>
              <a:buChar char="-"/>
            </a:pPr>
            <a:r>
              <a:rPr lang="en-US" dirty="0"/>
              <a:t>Learn how to install Git on my computer and use some command like (git clone, git init , git branch, git checkout branch, it commit and git push)</a:t>
            </a:r>
          </a:p>
          <a:p>
            <a:pPr>
              <a:buFontTx/>
              <a:buChar char="-"/>
            </a:pPr>
            <a:r>
              <a:rPr lang="en-US" dirty="0"/>
              <a:t>Learn how to clone a code from a remote repository to my local repository and make some changes in it.</a:t>
            </a:r>
          </a:p>
          <a:p>
            <a:pPr>
              <a:buFontTx/>
              <a:buChar char="-"/>
            </a:pPr>
            <a:r>
              <a:rPr lang="en-US" dirty="0"/>
              <a:t>I learn how to automate a web application using Selenium and Cypress as a tools.</a:t>
            </a:r>
          </a:p>
          <a:p>
            <a:pPr>
              <a:buFontTx/>
              <a:buChar char="-"/>
            </a:pPr>
            <a:r>
              <a:rPr lang="en-US" dirty="0"/>
              <a:t>Learn how to run a test cases using Studio Katalon and cypress.</a:t>
            </a:r>
          </a:p>
          <a:p>
            <a:pPr>
              <a:buFontTx/>
              <a:buChar char="-"/>
            </a:pPr>
            <a:r>
              <a:rPr lang="en-US" dirty="0"/>
              <a:t>I learn the difference between the Waterfall Model and the Agile Method in Manual testing.</a:t>
            </a:r>
          </a:p>
        </p:txBody>
      </p:sp>
    </p:spTree>
    <p:extLst>
      <p:ext uri="{BB962C8B-B14F-4D97-AF65-F5344CB8AC3E}">
        <p14:creationId xmlns:p14="http://schemas.microsoft.com/office/powerpoint/2010/main" val="358611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C9AF-9D39-7AEF-A3FE-FC8529EFE78A}"/>
              </a:ext>
            </a:extLst>
          </p:cNvPr>
          <p:cNvSpPr>
            <a:spLocks noGrp="1"/>
          </p:cNvSpPr>
          <p:nvPr>
            <p:ph type="title"/>
          </p:nvPr>
        </p:nvSpPr>
        <p:spPr>
          <a:xfrm>
            <a:off x="838199" y="365125"/>
            <a:ext cx="10283890" cy="670573"/>
          </a:xfrm>
          <a:solidFill>
            <a:schemeClr val="accent2"/>
          </a:solidFill>
        </p:spPr>
        <p:txBody>
          <a:bodyPr>
            <a:normAutofit fontScale="90000"/>
          </a:bodyPr>
          <a:lstStyle/>
          <a:p>
            <a:pPr algn="ctr"/>
            <a:r>
              <a:rPr lang="en-US" i="1" dirty="0"/>
              <a:t>My Test Plan And Details</a:t>
            </a:r>
          </a:p>
        </p:txBody>
      </p:sp>
      <p:sp>
        <p:nvSpPr>
          <p:cNvPr id="3" name="Content Placeholder 2">
            <a:extLst>
              <a:ext uri="{FF2B5EF4-FFF2-40B4-BE49-F238E27FC236}">
                <a16:creationId xmlns:a16="http://schemas.microsoft.com/office/drawing/2014/main" id="{907A52A9-39C5-8AC1-3D79-ECA9D0F502F9}"/>
              </a:ext>
            </a:extLst>
          </p:cNvPr>
          <p:cNvSpPr>
            <a:spLocks noGrp="1"/>
          </p:cNvSpPr>
          <p:nvPr>
            <p:ph idx="1"/>
          </p:nvPr>
        </p:nvSpPr>
        <p:spPr>
          <a:xfrm>
            <a:off x="838199" y="1035698"/>
            <a:ext cx="10694437" cy="5457177"/>
          </a:xfrm>
          <a:solidFill>
            <a:schemeClr val="accent6"/>
          </a:solidFill>
          <a:ln>
            <a:solidFill>
              <a:schemeClr val="accent6"/>
            </a:solidFill>
          </a:ln>
        </p:spPr>
        <p:txBody>
          <a:bodyPr>
            <a:normAutofit fontScale="55000" lnSpcReduction="20000"/>
          </a:bodyPr>
          <a:lstStyle/>
          <a:p>
            <a:pPr algn="ctr"/>
            <a:r>
              <a:rPr lang="en-US" dirty="0"/>
              <a:t>I- </a:t>
            </a:r>
            <a:r>
              <a:rPr lang="en-US" sz="5100" i="1" u="sng" dirty="0"/>
              <a:t>Scope</a:t>
            </a:r>
          </a:p>
          <a:p>
            <a:pPr marL="0" indent="0">
              <a:buNone/>
            </a:pPr>
            <a:r>
              <a:rPr lang="en-US" dirty="0"/>
              <a:t>The Scope of this project test some basic functionalities of the following web application https:www.cars.com</a:t>
            </a:r>
          </a:p>
          <a:p>
            <a:pPr marL="0" indent="0" algn="ctr">
              <a:buNone/>
            </a:pPr>
            <a:r>
              <a:rPr lang="en-US" dirty="0"/>
              <a:t>II</a:t>
            </a:r>
            <a:r>
              <a:rPr lang="en-US" sz="4400" dirty="0"/>
              <a:t>-</a:t>
            </a:r>
            <a:r>
              <a:rPr lang="en-US" sz="4400" i="1" u="sng" dirty="0"/>
              <a:t>Inclusions</a:t>
            </a:r>
            <a:r>
              <a:rPr lang="en-US" sz="4400" dirty="0"/>
              <a:t> </a:t>
            </a:r>
            <a:r>
              <a:rPr lang="en-US" dirty="0"/>
              <a:t>(What feature we are going to test?)</a:t>
            </a:r>
          </a:p>
          <a:p>
            <a:pPr marL="0" indent="0">
              <a:buNone/>
            </a:pPr>
            <a:r>
              <a:rPr lang="en-US" dirty="0"/>
              <a:t>-Sign up</a:t>
            </a:r>
          </a:p>
          <a:p>
            <a:pPr>
              <a:buFontTx/>
              <a:buChar char="-"/>
            </a:pPr>
            <a:r>
              <a:rPr lang="en-US" dirty="0"/>
              <a:t>Sign in</a:t>
            </a:r>
          </a:p>
          <a:p>
            <a:pPr>
              <a:buFontTx/>
              <a:buChar char="-"/>
            </a:pPr>
            <a:r>
              <a:rPr lang="en-US" dirty="0"/>
              <a:t>Sign out</a:t>
            </a:r>
          </a:p>
          <a:p>
            <a:pPr>
              <a:buFontTx/>
              <a:buChar char="-"/>
            </a:pPr>
            <a:r>
              <a:rPr lang="en-US" dirty="0"/>
              <a:t>Forgot Password</a:t>
            </a:r>
          </a:p>
          <a:p>
            <a:pPr>
              <a:buFontTx/>
              <a:buChar char="-"/>
            </a:pPr>
            <a:r>
              <a:rPr lang="en-US" dirty="0"/>
              <a:t>Research and Reviews</a:t>
            </a:r>
          </a:p>
          <a:p>
            <a:pPr>
              <a:lnSpc>
                <a:spcPct val="120000"/>
              </a:lnSpc>
              <a:buFontTx/>
              <a:buChar char="-"/>
            </a:pPr>
            <a:r>
              <a:rPr lang="en-US" dirty="0"/>
              <a:t>Cars for Sale</a:t>
            </a:r>
          </a:p>
          <a:p>
            <a:pPr>
              <a:buFontTx/>
              <a:buChar char="-"/>
            </a:pPr>
            <a:r>
              <a:rPr lang="en-US" dirty="0"/>
              <a:t>News and Videos</a:t>
            </a:r>
          </a:p>
          <a:p>
            <a:pPr>
              <a:buFontTx/>
              <a:buChar char="-"/>
            </a:pPr>
            <a:r>
              <a:rPr lang="en-US" dirty="0"/>
              <a:t>Sell Your Car</a:t>
            </a:r>
          </a:p>
          <a:p>
            <a:pPr>
              <a:buFontTx/>
              <a:buChar char="-"/>
            </a:pPr>
            <a:r>
              <a:rPr lang="en-US" dirty="0"/>
              <a:t>Services and Repair</a:t>
            </a:r>
          </a:p>
          <a:p>
            <a:pPr>
              <a:buFontTx/>
              <a:buChar char="-"/>
            </a:pPr>
            <a:r>
              <a:rPr lang="en-US" dirty="0"/>
              <a:t>Saved Cars</a:t>
            </a:r>
          </a:p>
          <a:p>
            <a:pPr>
              <a:buFontTx/>
              <a:buChar char="-"/>
            </a:pPr>
            <a:r>
              <a:rPr lang="en-US" dirty="0"/>
              <a:t>Saved Searches</a:t>
            </a:r>
          </a:p>
          <a:p>
            <a:pPr>
              <a:buFontTx/>
              <a:buChar char="-"/>
            </a:pPr>
            <a:r>
              <a:rPr lang="en-US" dirty="0"/>
              <a:t>- Your Garage</a:t>
            </a:r>
          </a:p>
          <a:p>
            <a:pPr>
              <a:buFontTx/>
              <a:buChar char="-"/>
            </a:pPr>
            <a:r>
              <a:rPr lang="en-US" dirty="0"/>
              <a:t>Profile Settings</a:t>
            </a:r>
          </a:p>
          <a:p>
            <a:pPr>
              <a:buFontTx/>
              <a:buChar char="-"/>
            </a:pPr>
            <a:r>
              <a:rPr lang="en-US" dirty="0"/>
              <a:t>Email Settings</a:t>
            </a:r>
          </a:p>
        </p:txBody>
      </p:sp>
    </p:spTree>
    <p:extLst>
      <p:ext uri="{BB962C8B-B14F-4D97-AF65-F5344CB8AC3E}">
        <p14:creationId xmlns:p14="http://schemas.microsoft.com/office/powerpoint/2010/main" val="41242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3558-F3F1-8C57-AC41-CA1B9445EB3E}"/>
              </a:ext>
            </a:extLst>
          </p:cNvPr>
          <p:cNvSpPr>
            <a:spLocks noGrp="1"/>
          </p:cNvSpPr>
          <p:nvPr>
            <p:ph type="title"/>
          </p:nvPr>
        </p:nvSpPr>
        <p:spPr>
          <a:xfrm>
            <a:off x="838200" y="365126"/>
            <a:ext cx="10515600" cy="894508"/>
          </a:xfrm>
          <a:solidFill>
            <a:schemeClr val="accent2"/>
          </a:solidFill>
        </p:spPr>
        <p:txBody>
          <a:bodyPr/>
          <a:lstStyle/>
          <a:p>
            <a:pPr algn="ctr"/>
            <a:r>
              <a:rPr lang="en-US" i="1" dirty="0"/>
              <a:t>My Test Plan And Details</a:t>
            </a:r>
            <a:endParaRPr lang="en-US" dirty="0"/>
          </a:p>
        </p:txBody>
      </p:sp>
      <p:sp>
        <p:nvSpPr>
          <p:cNvPr id="3" name="Content Placeholder 2">
            <a:extLst>
              <a:ext uri="{FF2B5EF4-FFF2-40B4-BE49-F238E27FC236}">
                <a16:creationId xmlns:a16="http://schemas.microsoft.com/office/drawing/2014/main" id="{8F189213-6381-3694-9B9A-EB4C5BF553D7}"/>
              </a:ext>
            </a:extLst>
          </p:cNvPr>
          <p:cNvSpPr>
            <a:spLocks noGrp="1"/>
          </p:cNvSpPr>
          <p:nvPr>
            <p:ph idx="1"/>
          </p:nvPr>
        </p:nvSpPr>
        <p:spPr>
          <a:xfrm>
            <a:off x="838200" y="1825625"/>
            <a:ext cx="10515600" cy="4565844"/>
          </a:xfrm>
          <a:solidFill>
            <a:schemeClr val="accent6"/>
          </a:solidFill>
        </p:spPr>
        <p:txBody>
          <a:bodyPr/>
          <a:lstStyle/>
          <a:p>
            <a:pPr marL="0" indent="0" algn="ctr">
              <a:buNone/>
            </a:pPr>
            <a:r>
              <a:rPr lang="en-US" dirty="0"/>
              <a:t>III- </a:t>
            </a:r>
            <a:r>
              <a:rPr lang="en-US" i="1" u="sng" dirty="0"/>
              <a:t>Exclusions</a:t>
            </a:r>
          </a:p>
          <a:p>
            <a:pPr marL="0" indent="0" algn="ctr">
              <a:buNone/>
            </a:pPr>
            <a:r>
              <a:rPr lang="en-US" dirty="0"/>
              <a:t>All The features except that are mentioned under inclusions</a:t>
            </a:r>
          </a:p>
          <a:p>
            <a:pPr marL="0" indent="0" algn="ctr">
              <a:buNone/>
            </a:pPr>
            <a:r>
              <a:rPr lang="en-US" dirty="0"/>
              <a:t>IV- </a:t>
            </a:r>
            <a:r>
              <a:rPr lang="en-US" i="1" u="sng" dirty="0">
                <a:effectLst>
                  <a:outerShdw blurRad="38100" dist="38100" dir="2700000" algn="tl">
                    <a:srgbClr val="000000">
                      <a:alpha val="43137"/>
                    </a:srgbClr>
                  </a:outerShdw>
                </a:effectLst>
              </a:rPr>
              <a:t>Test Environment</a:t>
            </a:r>
          </a:p>
          <a:p>
            <a:pPr marL="0" indent="0" algn="ctr">
              <a:buNone/>
            </a:pPr>
            <a:r>
              <a:rPr lang="en-US" dirty="0"/>
              <a:t>I will be using windows 11 with chrome as web browser.</a:t>
            </a:r>
          </a:p>
          <a:p>
            <a:pPr marL="0" indent="0" algn="ctr">
              <a:buNone/>
            </a:pPr>
            <a:r>
              <a:rPr lang="en-US" dirty="0"/>
              <a:t>V- </a:t>
            </a:r>
            <a:r>
              <a:rPr lang="en-US" i="1" u="sng" dirty="0"/>
              <a:t>Test Strategy</a:t>
            </a:r>
          </a:p>
          <a:p>
            <a:pPr marL="0" indent="0" algn="ctr">
              <a:buNone/>
            </a:pPr>
            <a:r>
              <a:rPr lang="en-US" dirty="0"/>
              <a:t>We are going to perform functional testing of all the functionalities mentioned in the above scope. As part of functional testing, we will follow the below approach</a:t>
            </a:r>
          </a:p>
          <a:p>
            <a:pPr marL="0" indent="0" algn="ctr">
              <a:buNone/>
            </a:pPr>
            <a:endParaRPr lang="en-US" dirty="0"/>
          </a:p>
          <a:p>
            <a:endParaRPr lang="en-US" dirty="0"/>
          </a:p>
        </p:txBody>
      </p:sp>
    </p:spTree>
    <p:extLst>
      <p:ext uri="{BB962C8B-B14F-4D97-AF65-F5344CB8AC3E}">
        <p14:creationId xmlns:p14="http://schemas.microsoft.com/office/powerpoint/2010/main" val="361691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49A-C301-55B7-7238-5A7B5313EA0D}"/>
              </a:ext>
            </a:extLst>
          </p:cNvPr>
          <p:cNvSpPr>
            <a:spLocks noGrp="1"/>
          </p:cNvSpPr>
          <p:nvPr>
            <p:ph type="title"/>
          </p:nvPr>
        </p:nvSpPr>
        <p:spPr>
          <a:xfrm>
            <a:off x="838200" y="318472"/>
            <a:ext cx="10515600" cy="763879"/>
          </a:xfrm>
          <a:solidFill>
            <a:schemeClr val="accent2"/>
          </a:solidFill>
        </p:spPr>
        <p:txBody>
          <a:bodyPr/>
          <a:lstStyle/>
          <a:p>
            <a:pPr algn="ctr"/>
            <a:r>
              <a:rPr lang="en-US" i="1" dirty="0"/>
              <a:t>My Test Plan And Details</a:t>
            </a:r>
            <a:endParaRPr lang="en-US" dirty="0"/>
          </a:p>
        </p:txBody>
      </p:sp>
      <p:sp>
        <p:nvSpPr>
          <p:cNvPr id="3" name="Content Placeholder 2">
            <a:extLst>
              <a:ext uri="{FF2B5EF4-FFF2-40B4-BE49-F238E27FC236}">
                <a16:creationId xmlns:a16="http://schemas.microsoft.com/office/drawing/2014/main" id="{4F42DCC8-00C1-1F1A-4FCD-62AF75EBD00D}"/>
              </a:ext>
            </a:extLst>
          </p:cNvPr>
          <p:cNvSpPr>
            <a:spLocks noGrp="1"/>
          </p:cNvSpPr>
          <p:nvPr>
            <p:ph idx="1"/>
          </p:nvPr>
        </p:nvSpPr>
        <p:spPr>
          <a:solidFill>
            <a:schemeClr val="accent6"/>
          </a:solidFill>
        </p:spPr>
        <p:txBody>
          <a:bodyPr>
            <a:normAutofit fontScale="92500" lnSpcReduction="20000"/>
          </a:bodyPr>
          <a:lstStyle/>
          <a:p>
            <a:pPr marL="0" indent="0" algn="ctr">
              <a:buNone/>
            </a:pPr>
            <a:r>
              <a:rPr lang="en-US" dirty="0"/>
              <a:t>V-1 </a:t>
            </a:r>
            <a:r>
              <a:rPr lang="en-US" i="1" u="sng" dirty="0"/>
              <a:t>Approach</a:t>
            </a:r>
          </a:p>
          <a:p>
            <a:pPr>
              <a:buFontTx/>
              <a:buChar char="-"/>
            </a:pPr>
            <a:r>
              <a:rPr lang="en-US" dirty="0"/>
              <a:t>Creation of test Scenarios and test cases for the different features in scope. We will apply some test designing techniques while creating test cases like</a:t>
            </a:r>
          </a:p>
          <a:p>
            <a:pPr marL="0" indent="0">
              <a:buNone/>
            </a:pPr>
            <a:r>
              <a:rPr lang="en-US" dirty="0"/>
              <a:t>         a) Equivalence class partitioning (ECP) </a:t>
            </a:r>
          </a:p>
          <a:p>
            <a:pPr marL="0" indent="0">
              <a:buNone/>
            </a:pPr>
            <a:r>
              <a:rPr lang="en-US" dirty="0"/>
              <a:t> valid email (at least eight characters or more for additional security)</a:t>
            </a:r>
          </a:p>
          <a:p>
            <a:pPr marL="0" indent="0">
              <a:buNone/>
            </a:pPr>
            <a:r>
              <a:rPr lang="en-US" dirty="0"/>
              <a:t>Invalid email( less than eight characters )</a:t>
            </a:r>
          </a:p>
          <a:p>
            <a:pPr marL="0" indent="0">
              <a:buNone/>
            </a:pPr>
            <a:r>
              <a:rPr lang="en-US" dirty="0"/>
              <a:t>        b) Boundary value Analysis (BVA)</a:t>
            </a:r>
          </a:p>
          <a:p>
            <a:pPr marL="0" indent="0">
              <a:buNone/>
            </a:pPr>
            <a:r>
              <a:rPr lang="en-US" dirty="0"/>
              <a:t>        C) Decision Table </a:t>
            </a:r>
          </a:p>
          <a:p>
            <a:pPr marL="0" indent="0">
              <a:buNone/>
            </a:pPr>
            <a:endParaRPr lang="en-US" dirty="0"/>
          </a:p>
        </p:txBody>
      </p:sp>
    </p:spTree>
    <p:extLst>
      <p:ext uri="{BB962C8B-B14F-4D97-AF65-F5344CB8AC3E}">
        <p14:creationId xmlns:p14="http://schemas.microsoft.com/office/powerpoint/2010/main" val="181819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12D2-474F-0FBC-136A-83E7E20283D2}"/>
              </a:ext>
            </a:extLst>
          </p:cNvPr>
          <p:cNvSpPr>
            <a:spLocks noGrp="1"/>
          </p:cNvSpPr>
          <p:nvPr>
            <p:ph type="title"/>
          </p:nvPr>
        </p:nvSpPr>
        <p:spPr>
          <a:xfrm>
            <a:off x="838200" y="365125"/>
            <a:ext cx="10515600" cy="1006475"/>
          </a:xfrm>
          <a:solidFill>
            <a:schemeClr val="accent2"/>
          </a:solidFill>
        </p:spPr>
        <p:txBody>
          <a:bodyPr/>
          <a:lstStyle/>
          <a:p>
            <a:pPr algn="ctr"/>
            <a:r>
              <a:rPr lang="en-US" i="1" dirty="0"/>
              <a:t>My Test Plan And Details</a:t>
            </a:r>
            <a:endParaRPr lang="en-US" dirty="0"/>
          </a:p>
        </p:txBody>
      </p:sp>
      <p:sp>
        <p:nvSpPr>
          <p:cNvPr id="3" name="Content Placeholder 2">
            <a:extLst>
              <a:ext uri="{FF2B5EF4-FFF2-40B4-BE49-F238E27FC236}">
                <a16:creationId xmlns:a16="http://schemas.microsoft.com/office/drawing/2014/main" id="{B689553E-D95F-0661-832E-0EB8FCC0F760}"/>
              </a:ext>
            </a:extLst>
          </p:cNvPr>
          <p:cNvSpPr>
            <a:spLocks noGrp="1"/>
          </p:cNvSpPr>
          <p:nvPr>
            <p:ph idx="1"/>
          </p:nvPr>
        </p:nvSpPr>
        <p:spPr>
          <a:solidFill>
            <a:schemeClr val="accent6"/>
          </a:solidFill>
        </p:spPr>
        <p:txBody>
          <a:bodyPr>
            <a:normAutofit lnSpcReduction="10000"/>
          </a:bodyPr>
          <a:lstStyle/>
          <a:p>
            <a:pPr marL="0" indent="0" algn="ctr">
              <a:buNone/>
            </a:pPr>
            <a:r>
              <a:rPr lang="en-US" dirty="0"/>
              <a:t>c)</a:t>
            </a:r>
            <a:r>
              <a:rPr lang="en-US" i="1" u="sng" dirty="0"/>
              <a:t>Decision Table</a:t>
            </a:r>
          </a:p>
          <a:p>
            <a:pPr marL="0" indent="0">
              <a:buNone/>
            </a:pPr>
            <a:r>
              <a:rPr lang="en-US" dirty="0"/>
              <a:t>To sign in into the home page of the application, email and password are required, but we can face this situation ({Good email and good password} or {Good email and wrong password} or {wrong email and wrong password} or {wrong email and good password})</a:t>
            </a:r>
          </a:p>
          <a:p>
            <a:pPr marL="0" indent="0">
              <a:buNone/>
            </a:pPr>
            <a:r>
              <a:rPr lang="en-US" dirty="0"/>
              <a:t>                                              d) </a:t>
            </a:r>
            <a:r>
              <a:rPr lang="en-US" i="1" u="sng" dirty="0"/>
              <a:t>Error Guessing</a:t>
            </a:r>
          </a:p>
          <a:p>
            <a:pPr marL="0" indent="0">
              <a:buNone/>
            </a:pPr>
            <a:r>
              <a:rPr lang="en-US" dirty="0"/>
              <a:t>Here we don’t follow any specific rules like entering alphabetic values in the numeric field.</a:t>
            </a:r>
          </a:p>
          <a:p>
            <a:pPr marL="0" indent="0">
              <a:buNone/>
            </a:pPr>
            <a:endParaRPr lang="en-US" dirty="0"/>
          </a:p>
        </p:txBody>
      </p:sp>
    </p:spTree>
    <p:extLst>
      <p:ext uri="{BB962C8B-B14F-4D97-AF65-F5344CB8AC3E}">
        <p14:creationId xmlns:p14="http://schemas.microsoft.com/office/powerpoint/2010/main" val="72234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CA0D-C866-C28C-0FED-4BB3C4946CB9}"/>
              </a:ext>
            </a:extLst>
          </p:cNvPr>
          <p:cNvSpPr>
            <a:spLocks noGrp="1"/>
          </p:cNvSpPr>
          <p:nvPr>
            <p:ph type="title"/>
          </p:nvPr>
        </p:nvSpPr>
        <p:spPr>
          <a:xfrm>
            <a:off x="838200" y="365125"/>
            <a:ext cx="10311882" cy="819863"/>
          </a:xfrm>
          <a:solidFill>
            <a:schemeClr val="accent2"/>
          </a:solidFill>
        </p:spPr>
        <p:txBody>
          <a:bodyPr/>
          <a:lstStyle/>
          <a:p>
            <a:pPr algn="ctr"/>
            <a:r>
              <a:rPr lang="en-US" i="1" dirty="0"/>
              <a:t>My Test Plan And Details</a:t>
            </a:r>
            <a:endParaRPr lang="en-US" dirty="0"/>
          </a:p>
        </p:txBody>
      </p:sp>
      <p:sp>
        <p:nvSpPr>
          <p:cNvPr id="3" name="Content Placeholder 2">
            <a:extLst>
              <a:ext uri="{FF2B5EF4-FFF2-40B4-BE49-F238E27FC236}">
                <a16:creationId xmlns:a16="http://schemas.microsoft.com/office/drawing/2014/main" id="{C3364124-94A5-74F6-8F12-0B1E0509E5D7}"/>
              </a:ext>
            </a:extLst>
          </p:cNvPr>
          <p:cNvSpPr>
            <a:spLocks noGrp="1"/>
          </p:cNvSpPr>
          <p:nvPr>
            <p:ph idx="1"/>
          </p:nvPr>
        </p:nvSpPr>
        <p:spPr>
          <a:solidFill>
            <a:schemeClr val="accent6"/>
          </a:solidFill>
        </p:spPr>
        <p:txBody>
          <a:bodyPr/>
          <a:lstStyle/>
          <a:p>
            <a:pPr marL="0" indent="0" algn="ctr">
              <a:buNone/>
            </a:pPr>
            <a:r>
              <a:rPr lang="en-US" dirty="0"/>
              <a:t>e) </a:t>
            </a:r>
            <a:r>
              <a:rPr lang="en-US" i="1" u="sng" dirty="0">
                <a:effectLst>
                  <a:outerShdw blurRad="38100" dist="38100" dir="2700000" algn="tl">
                    <a:srgbClr val="000000">
                      <a:alpha val="43137"/>
                    </a:srgbClr>
                  </a:outerShdw>
                </a:effectLst>
              </a:rPr>
              <a:t>Exploratory testing </a:t>
            </a:r>
            <a:endParaRPr lang="en-US" dirty="0"/>
          </a:p>
          <a:p>
            <a:pPr marL="0" indent="0">
              <a:buNone/>
            </a:pPr>
            <a:r>
              <a:rPr lang="en-US" dirty="0"/>
              <a:t>Using our expertise we will perform exploratory testing, apart from the normal execution of the test cases.</a:t>
            </a:r>
          </a:p>
          <a:p>
            <a:pPr marL="0" indent="0">
              <a:buNone/>
            </a:pPr>
            <a:r>
              <a:rPr lang="en-US" dirty="0" err="1"/>
              <a:t>Finaly</a:t>
            </a:r>
            <a:r>
              <a:rPr lang="en-US" dirty="0"/>
              <a:t> we will perform an End - to- End flow testing which involve multiple functionalities.</a:t>
            </a:r>
          </a:p>
        </p:txBody>
      </p:sp>
    </p:spTree>
    <p:extLst>
      <p:ext uri="{BB962C8B-B14F-4D97-AF65-F5344CB8AC3E}">
        <p14:creationId xmlns:p14="http://schemas.microsoft.com/office/powerpoint/2010/main" val="94755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C7B8-5EA7-C735-1115-F05E6FF8C79B}"/>
              </a:ext>
            </a:extLst>
          </p:cNvPr>
          <p:cNvSpPr>
            <a:spLocks noGrp="1"/>
          </p:cNvSpPr>
          <p:nvPr>
            <p:ph type="title"/>
          </p:nvPr>
        </p:nvSpPr>
        <p:spPr>
          <a:xfrm>
            <a:off x="838200" y="365125"/>
            <a:ext cx="10515600" cy="950491"/>
          </a:xfrm>
          <a:solidFill>
            <a:schemeClr val="accent2"/>
          </a:solidFill>
        </p:spPr>
        <p:txBody>
          <a:bodyPr/>
          <a:lstStyle/>
          <a:p>
            <a:pPr algn="ctr"/>
            <a:r>
              <a:rPr lang="en-US" dirty="0"/>
              <a:t>Framework</a:t>
            </a:r>
          </a:p>
        </p:txBody>
      </p:sp>
      <p:sp>
        <p:nvSpPr>
          <p:cNvPr id="3" name="Content Placeholder 2">
            <a:extLst>
              <a:ext uri="{FF2B5EF4-FFF2-40B4-BE49-F238E27FC236}">
                <a16:creationId xmlns:a16="http://schemas.microsoft.com/office/drawing/2014/main" id="{ADE47909-E1AB-DF73-3CE1-22CC3BDBD1EE}"/>
              </a:ext>
            </a:extLst>
          </p:cNvPr>
          <p:cNvSpPr>
            <a:spLocks noGrp="1"/>
          </p:cNvSpPr>
          <p:nvPr>
            <p:ph idx="1"/>
          </p:nvPr>
        </p:nvSpPr>
        <p:spPr>
          <a:solidFill>
            <a:schemeClr val="accent6"/>
          </a:solidFill>
        </p:spPr>
        <p:txBody>
          <a:bodyPr>
            <a:normAutofit fontScale="92500" lnSpcReduction="10000"/>
          </a:bodyPr>
          <a:lstStyle/>
          <a:p>
            <a:pPr marL="0" indent="0">
              <a:buNone/>
            </a:pPr>
            <a:r>
              <a:rPr lang="en-US" dirty="0"/>
              <a:t> We have many tools to automated our test cases like selenium, Cypress, Katalon studio , Silk Test, Appuim and so on , But in my project, I choose Cypress as my framework because We can write test scripts faster and easier with Cypress than with Selenium. This is because Cypress operates directly inside the web browser to interpreted the test scripts. Selenium on the other hand runs the script, first, in the web driver before sending it to the browser for interpretation. </a:t>
            </a:r>
          </a:p>
          <a:p>
            <a:pPr marL="0" indent="0">
              <a:buNone/>
            </a:pPr>
            <a:r>
              <a:rPr lang="en-US" b="0" i="0" dirty="0">
                <a:solidFill>
                  <a:srgbClr val="595959"/>
                </a:solidFill>
                <a:effectLst/>
                <a:latin typeface="Roboto" panose="02000000000000000000" pitchFamily="2" charset="0"/>
              </a:rPr>
              <a:t>Writing end-to-end tests takes a lot of different tools to work together. With Cypress you get </a:t>
            </a:r>
            <a:r>
              <a:rPr lang="en-US" b="1" i="0" u="none" strike="noStrike" dirty="0">
                <a:solidFill>
                  <a:srgbClr val="3A94D8"/>
                </a:solidFill>
                <a:effectLst/>
                <a:latin typeface="Roboto" panose="02000000000000000000" pitchFamily="2" charset="0"/>
                <a:hlinkClick r:id="rId2"/>
              </a:rPr>
              <a:t>multiple tools in one</a:t>
            </a:r>
            <a:r>
              <a:rPr lang="en-US" b="0" i="0" dirty="0">
                <a:solidFill>
                  <a:srgbClr val="595959"/>
                </a:solidFill>
                <a:effectLst/>
                <a:latin typeface="Roboto" panose="02000000000000000000" pitchFamily="2" charset="0"/>
              </a:rPr>
              <a:t>. There is no need to install 10 separate tools and libraries to get your test suite set up.</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422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F365-BFD3-91D8-AB2C-B903C2809EB2}"/>
              </a:ext>
            </a:extLst>
          </p:cNvPr>
          <p:cNvSpPr>
            <a:spLocks noGrp="1"/>
          </p:cNvSpPr>
          <p:nvPr>
            <p:ph type="title"/>
          </p:nvPr>
        </p:nvSpPr>
        <p:spPr>
          <a:xfrm>
            <a:off x="838200" y="365125"/>
            <a:ext cx="10515600" cy="707895"/>
          </a:xfrm>
          <a:solidFill>
            <a:schemeClr val="accent2"/>
          </a:solidFill>
        </p:spPr>
        <p:txBody>
          <a:bodyPr>
            <a:normAutofit fontScale="90000"/>
          </a:bodyPr>
          <a:lstStyle/>
          <a:p>
            <a:pPr algn="ctr"/>
            <a:r>
              <a:rPr lang="en-US" dirty="0"/>
              <a:t>Framework</a:t>
            </a:r>
          </a:p>
        </p:txBody>
      </p:sp>
      <p:sp>
        <p:nvSpPr>
          <p:cNvPr id="3" name="Content Placeholder 2">
            <a:extLst>
              <a:ext uri="{FF2B5EF4-FFF2-40B4-BE49-F238E27FC236}">
                <a16:creationId xmlns:a16="http://schemas.microsoft.com/office/drawing/2014/main" id="{15E5AA60-C912-F71F-42D1-314F2373738B}"/>
              </a:ext>
            </a:extLst>
          </p:cNvPr>
          <p:cNvSpPr>
            <a:spLocks noGrp="1"/>
          </p:cNvSpPr>
          <p:nvPr>
            <p:ph idx="1"/>
          </p:nvPr>
        </p:nvSpPr>
        <p:spPr>
          <a:xfrm>
            <a:off x="817984" y="1461731"/>
            <a:ext cx="10515600" cy="4351338"/>
          </a:xfrm>
          <a:solidFill>
            <a:schemeClr val="accent6"/>
          </a:solidFill>
        </p:spPr>
        <p:txBody>
          <a:bodyPr/>
          <a:lstStyle/>
          <a:p>
            <a:pPr marL="0" indent="0">
              <a:buNone/>
            </a:pPr>
            <a:r>
              <a:rPr lang="en-US" dirty="0"/>
              <a:t>To write my code I will use the Page Model Object (POM), because I want my code to be more readable and reusable.</a:t>
            </a:r>
          </a:p>
        </p:txBody>
      </p:sp>
    </p:spTree>
    <p:extLst>
      <p:ext uri="{BB962C8B-B14F-4D97-AF65-F5344CB8AC3E}">
        <p14:creationId xmlns:p14="http://schemas.microsoft.com/office/powerpoint/2010/main" val="159938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2A78-ECA1-F315-A39B-C3C10C1DF5B6}"/>
              </a:ext>
            </a:extLst>
          </p:cNvPr>
          <p:cNvSpPr>
            <a:spLocks noGrp="1"/>
          </p:cNvSpPr>
          <p:nvPr>
            <p:ph type="title"/>
          </p:nvPr>
        </p:nvSpPr>
        <p:spPr>
          <a:xfrm>
            <a:off x="1295401" y="982132"/>
            <a:ext cx="9668067" cy="622733"/>
          </a:xfrm>
          <a:solidFill>
            <a:schemeClr val="accent5"/>
          </a:solidFill>
        </p:spPr>
        <p:txBody>
          <a:bodyPr>
            <a:normAutofit fontScale="90000"/>
          </a:bodyPr>
          <a:lstStyle/>
          <a:p>
            <a:r>
              <a:rPr lang="en-US" dirty="0"/>
              <a:t>What I learn during this training session</a:t>
            </a:r>
          </a:p>
        </p:txBody>
      </p:sp>
      <p:sp>
        <p:nvSpPr>
          <p:cNvPr id="3" name="Content Placeholder 2">
            <a:extLst>
              <a:ext uri="{FF2B5EF4-FFF2-40B4-BE49-F238E27FC236}">
                <a16:creationId xmlns:a16="http://schemas.microsoft.com/office/drawing/2014/main" id="{BF74B331-2321-A255-6D30-EA2BA4662916}"/>
              </a:ext>
            </a:extLst>
          </p:cNvPr>
          <p:cNvSpPr>
            <a:spLocks noGrp="1"/>
          </p:cNvSpPr>
          <p:nvPr>
            <p:ph idx="1"/>
          </p:nvPr>
        </p:nvSpPr>
        <p:spPr>
          <a:xfrm>
            <a:off x="1295400" y="1894113"/>
            <a:ext cx="9668067" cy="4180115"/>
          </a:xfrm>
          <a:solidFill>
            <a:schemeClr val="accent1"/>
          </a:solidFill>
        </p:spPr>
        <p:txBody>
          <a:bodyPr/>
          <a:lstStyle/>
          <a:p>
            <a:pPr marL="0" indent="0">
              <a:buNone/>
            </a:pPr>
            <a:r>
              <a:rPr lang="en-US" dirty="0"/>
              <a:t> First, I want to thanks our teacher for all his time and patience to give us all these knowledge’s like</a:t>
            </a:r>
          </a:p>
          <a:p>
            <a:pPr marL="0" indent="0" algn="ctr">
              <a:buNone/>
            </a:pPr>
            <a:r>
              <a:rPr lang="en-US" dirty="0"/>
              <a:t>1-</a:t>
            </a:r>
            <a:r>
              <a:rPr lang="en-US" u="sng" dirty="0"/>
              <a:t>In  Java programing  </a:t>
            </a:r>
          </a:p>
          <a:p>
            <a:pPr>
              <a:buFontTx/>
              <a:buChar char="-"/>
            </a:pPr>
            <a:r>
              <a:rPr lang="en-US" dirty="0"/>
              <a:t>I learn how to create  an object from a class</a:t>
            </a:r>
          </a:p>
          <a:p>
            <a:pPr>
              <a:buFontTx/>
              <a:buChar char="-"/>
            </a:pPr>
            <a:r>
              <a:rPr lang="en-US" dirty="0"/>
              <a:t>I learn how to extenciate a class</a:t>
            </a:r>
          </a:p>
          <a:p>
            <a:pPr>
              <a:buFontTx/>
              <a:buChar char="-"/>
            </a:pPr>
            <a:r>
              <a:rPr lang="en-US" dirty="0"/>
              <a:t>I learn how to make my code more readable using the Page Object Model Method. </a:t>
            </a:r>
          </a:p>
        </p:txBody>
      </p:sp>
    </p:spTree>
    <p:extLst>
      <p:ext uri="{BB962C8B-B14F-4D97-AF65-F5344CB8AC3E}">
        <p14:creationId xmlns:p14="http://schemas.microsoft.com/office/powerpoint/2010/main" val="32709059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2041</TotalTime>
  <Words>747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Roboto</vt:lpstr>
      <vt:lpstr>Organic</vt:lpstr>
      <vt:lpstr>MY FINAL PROJECT PRESENTATION</vt:lpstr>
      <vt:lpstr>My Test Plan And Details</vt:lpstr>
      <vt:lpstr>My Test Plan And Details</vt:lpstr>
      <vt:lpstr>My Test Plan And Details</vt:lpstr>
      <vt:lpstr>My Test Plan And Details</vt:lpstr>
      <vt:lpstr>My Test Plan And Details</vt:lpstr>
      <vt:lpstr>Framework</vt:lpstr>
      <vt:lpstr>Framework</vt:lpstr>
      <vt:lpstr>What I learn during this training session</vt:lpstr>
      <vt:lpstr>What I learn during this training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FINAL PROJECT PRESENTATION</dc:title>
  <dc:creator>Lavoisier Bleriot</dc:creator>
  <cp:lastModifiedBy>Lavoisier Bleriot</cp:lastModifiedBy>
  <cp:revision>1</cp:revision>
  <dcterms:created xsi:type="dcterms:W3CDTF">2022-05-17T12:36:54Z</dcterms:created>
  <dcterms:modified xsi:type="dcterms:W3CDTF">2022-05-19T00:01:22Z</dcterms:modified>
</cp:coreProperties>
</file>