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id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A092C-C987-596D-4671-EEB718A40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3 jenis layout dalam android studio</a:t>
            </a:r>
            <a:endParaRPr lang="id-ID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DD3D-F27E-1A95-B973-9215CEA15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Kristal Alam Putih Halim Putra_322210023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Mochammad Anugerah Ramadhan_322210024</a:t>
            </a:r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921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49691-C72A-16FF-8085-FFB2BE6E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en-US" sz="2800"/>
              <a:t>Linear Layout</a:t>
            </a:r>
            <a:endParaRPr lang="id-ID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6534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35AC72-69C4-6319-1F7F-17D73E23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262" y="1263796"/>
            <a:ext cx="5247068" cy="39291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3BAA2-4A51-4DE6-3026-BA5781D1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950" y="2255492"/>
            <a:ext cx="4093878" cy="3521740"/>
          </a:xfrm>
        </p:spPr>
        <p:txBody>
          <a:bodyPr>
            <a:normAutofit/>
          </a:bodyPr>
          <a:lstStyle/>
          <a:p>
            <a:r>
              <a:rPr lang="id-ID" dirty="0"/>
              <a:t>Mudah digunakan untuk komponen yang sederhana bisa ditentukan vertikal atau horizontal untuk mengatur komponen </a:t>
            </a:r>
            <a:r>
              <a:rPr lang="id-ID" dirty="0" err="1"/>
              <a:t>nya</a:t>
            </a:r>
            <a:r>
              <a:rPr lang="id-ID" dirty="0"/>
              <a:t>. cocok digunakan untuk komponen yang sederhana dan tidak membutuhkan </a:t>
            </a:r>
            <a:r>
              <a:rPr lang="id-ID" dirty="0" err="1"/>
              <a:t>fleksibelitas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4342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C161-7290-AEDA-0E86-BE9BD6CE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en-US" sz="2800"/>
              <a:t>Constraint Layout</a:t>
            </a:r>
            <a:endParaRPr lang="id-ID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EA68C-2B0B-DD69-C438-B76BA29C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528" y="759041"/>
            <a:ext cx="5755159" cy="51796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9FE0-4FEA-6953-46FD-F38E3F6D5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950" y="2255492"/>
            <a:ext cx="4093878" cy="3521740"/>
          </a:xfrm>
        </p:spPr>
        <p:txBody>
          <a:bodyPr>
            <a:normAutofit/>
          </a:bodyPr>
          <a:lstStyle/>
          <a:p>
            <a:r>
              <a:rPr lang="id-ID" dirty="0" err="1"/>
              <a:t>Fleksibelitas</a:t>
            </a:r>
            <a:r>
              <a:rPr lang="id-ID" dirty="0"/>
              <a:t> tinggi bisa mengatur komponen tanpa terikat dengan komponen lain. cocok untuk tampilan yang rumit</a:t>
            </a:r>
          </a:p>
        </p:txBody>
      </p:sp>
    </p:spTree>
    <p:extLst>
      <p:ext uri="{BB962C8B-B14F-4D97-AF65-F5344CB8AC3E}">
        <p14:creationId xmlns:p14="http://schemas.microsoft.com/office/powerpoint/2010/main" val="138472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319DF-1D60-DF7E-68B1-F8452B76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en-US" sz="2800"/>
              <a:t>Relative Layout</a:t>
            </a:r>
            <a:endParaRPr lang="id-ID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3CF17-5F3A-955D-7ED8-3F726957C1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187"/>
          <a:stretch/>
        </p:blipFill>
        <p:spPr>
          <a:xfrm>
            <a:off x="1643262" y="852359"/>
            <a:ext cx="5247068" cy="475203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E2F3-2D11-455F-27E0-6E0F2F7AE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950" y="2255492"/>
            <a:ext cx="4093878" cy="3521740"/>
          </a:xfrm>
        </p:spPr>
        <p:txBody>
          <a:bodyPr>
            <a:normAutofit/>
          </a:bodyPr>
          <a:lstStyle/>
          <a:p>
            <a:r>
              <a:rPr lang="id-ID" dirty="0" err="1"/>
              <a:t>Fleksibelitas</a:t>
            </a:r>
            <a:r>
              <a:rPr lang="id-ID" dirty="0"/>
              <a:t> ditentukan antar komponen sesuai dengan </a:t>
            </a:r>
            <a:r>
              <a:rPr lang="id-ID" dirty="0" err="1"/>
              <a:t>id</a:t>
            </a:r>
            <a:r>
              <a:rPr lang="id-ID" dirty="0"/>
              <a:t> komponen </a:t>
            </a:r>
            <a:r>
              <a:rPr lang="id-ID" dirty="0" err="1"/>
              <a:t>nya</a:t>
            </a:r>
            <a:r>
              <a:rPr lang="id-ID" dirty="0"/>
              <a:t>, cocok untuk tampilan yang tidak terlalu rumit tapi membutuhkan </a:t>
            </a:r>
            <a:r>
              <a:rPr lang="id-ID" dirty="0" err="1"/>
              <a:t>fleksibelitas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57239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87142-1926-6393-AF60-CD1D0934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Tampilan</a:t>
            </a:r>
            <a:br>
              <a:rPr lang="en-US" sz="2800" dirty="0"/>
            </a:br>
            <a:endParaRPr lang="id-ID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E6C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2464613-FC15-B33B-F657-33ACE57D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50" y="548893"/>
            <a:ext cx="3049814" cy="54951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6FD3-24B8-C5D8-05B9-03D27C881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950" y="2255492"/>
            <a:ext cx="4093878" cy="3521740"/>
          </a:xfrm>
        </p:spPr>
        <p:txBody>
          <a:bodyPr>
            <a:normAutofit/>
          </a:bodyPr>
          <a:lstStyle/>
          <a:p>
            <a:r>
              <a:rPr lang="en-US" sz="1800" dirty="0" err="1"/>
              <a:t>Berikut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tampilan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Constraint dan Linear Layout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948861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50FFA-5AB0-EE82-A4C3-A53BB053B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5" y="646148"/>
            <a:ext cx="4092173" cy="1324340"/>
          </a:xfrm>
        </p:spPr>
        <p:txBody>
          <a:bodyPr anchor="b">
            <a:normAutofit/>
          </a:bodyPr>
          <a:lstStyle/>
          <a:p>
            <a:r>
              <a:rPr lang="en-US" sz="2800"/>
              <a:t>Contoh Tampilan</a:t>
            </a:r>
            <a:endParaRPr lang="id-ID" sz="2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8F1D4-A2D9-651B-B15D-8CB87D1C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09" y="657049"/>
            <a:ext cx="2854173" cy="51426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6A05-D27D-C96F-99D0-7A7010CB0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950" y="2255492"/>
            <a:ext cx="4093878" cy="3521740"/>
          </a:xfrm>
        </p:spPr>
        <p:txBody>
          <a:bodyPr>
            <a:normAutofit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relative layout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107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3 jenis layout dalam android studio</vt:lpstr>
      <vt:lpstr>Linear Layout</vt:lpstr>
      <vt:lpstr>Constraint Layout</vt:lpstr>
      <vt:lpstr>Relative Layout</vt:lpstr>
      <vt:lpstr>Contoh Tampilan </vt:lpstr>
      <vt:lpstr>Contoh Tampilan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Kristal Alam Putih Halim Putra</dc:creator>
  <cp:lastModifiedBy>Kristal Alam Putih Halim Putra</cp:lastModifiedBy>
  <cp:revision>1</cp:revision>
  <dcterms:created xsi:type="dcterms:W3CDTF">2024-10-20T08:02:25Z</dcterms:created>
  <dcterms:modified xsi:type="dcterms:W3CDTF">2024-10-20T08:12:32Z</dcterms:modified>
</cp:coreProperties>
</file>