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3" r:id="rId6"/>
    <p:sldId id="262" r:id="rId7"/>
    <p:sldId id="263" r:id="rId8"/>
    <p:sldId id="264" r:id="rId9"/>
    <p:sldId id="265" r:id="rId10"/>
    <p:sldId id="268" r:id="rId11"/>
    <p:sldId id="269" r:id="rId12"/>
    <p:sldId id="289" r:id="rId13"/>
    <p:sldId id="286" r:id="rId14"/>
    <p:sldId id="287" r:id="rId15"/>
    <p:sldId id="266" r:id="rId16"/>
    <p:sldId id="285" r:id="rId17"/>
    <p:sldId id="291" r:id="rId18"/>
    <p:sldId id="270" r:id="rId19"/>
    <p:sldId id="271" r:id="rId20"/>
    <p:sldId id="292" r:id="rId21"/>
    <p:sldId id="272" r:id="rId22"/>
    <p:sldId id="274" r:id="rId23"/>
    <p:sldId id="275" r:id="rId24"/>
    <p:sldId id="288" r:id="rId25"/>
    <p:sldId id="279" r:id="rId26"/>
    <p:sldId id="280" r:id="rId27"/>
    <p:sldId id="281" r:id="rId28"/>
    <p:sldId id="282" r:id="rId29"/>
    <p:sldId id="278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58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2B9795-92DC-40DC-A1CA-9A4B349D7824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87779" y="693229"/>
            <a:ext cx="9815649" cy="2219691"/>
          </a:xfrm>
        </p:spPr>
        <p:txBody>
          <a:bodyPr anchor="ctr">
            <a:noAutofit/>
          </a:bodyPr>
          <a:lstStyle/>
          <a:p>
            <a:pPr algn="ctr"/>
            <a:r>
              <a:rPr lang="en-US" sz="11500" cap="small" dirty="0"/>
              <a:t>ChocAn Data Center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0" y="4794229"/>
            <a:ext cx="5734050" cy="1370542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Lav</a:t>
            </a:r>
            <a:r>
              <a:rPr lang="en-US" dirty="0"/>
              <a:t> Patel - 300149807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Mohd</a:t>
            </a:r>
            <a:r>
              <a:rPr lang="en-US" dirty="0"/>
              <a:t> Irfan Shaikh - 300149671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Pawan Pandey - 300130719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C63B-1278-4464-A1DA-18852DCC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9FBB4-5098-45C4-9525-7278334651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87" y="2120900"/>
            <a:ext cx="604337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6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E54F-283E-4228-AC16-4DCE86C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7C35A-8125-4F98-937A-906792749A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73" y="2093976"/>
            <a:ext cx="6136053" cy="42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1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performing various 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9D59A6-F644-4A2C-836A-2B6FEAA75F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68" y="2093976"/>
            <a:ext cx="5814035" cy="45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F601-B066-42A2-87C8-34707DD7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verifying a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C131C-8303-4F33-BABF-2692A61FAD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65" y="2120900"/>
            <a:ext cx="612161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F8FF-BF9E-41EE-BEE8-BFADCC7F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providing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98ED3-9522-47B4-9F29-9D1DE9364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26" y="2120900"/>
            <a:ext cx="5762498" cy="4051300"/>
          </a:xfrm>
        </p:spPr>
      </p:pic>
    </p:spTree>
    <p:extLst>
      <p:ext uri="{BB962C8B-B14F-4D97-AF65-F5344CB8AC3E}">
        <p14:creationId xmlns:p14="http://schemas.microsoft.com/office/powerpoint/2010/main" val="13791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Data Flow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58480-089D-42E6-80A1-752A04CAC2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10" y="2121408"/>
            <a:ext cx="5935980" cy="41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762" y="347472"/>
            <a:ext cx="10058400" cy="1609344"/>
          </a:xfrm>
        </p:spPr>
        <p:txBody>
          <a:bodyPr/>
          <a:lstStyle/>
          <a:p>
            <a:r>
              <a:rPr lang="en-CA" dirty="0"/>
              <a:t>Provider Data Flow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8EB1B-D5E8-43FA-8B8C-D9A45E98D99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/>
          <a:stretch/>
        </p:blipFill>
        <p:spPr bwMode="auto">
          <a:xfrm>
            <a:off x="3055620" y="1798320"/>
            <a:ext cx="6080760" cy="5059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18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7CD51-8942-480F-8737-25DADBC60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68" y="570506"/>
            <a:ext cx="7025263" cy="5716987"/>
          </a:xfrm>
        </p:spPr>
      </p:pic>
    </p:spTree>
    <p:extLst>
      <p:ext uri="{BB962C8B-B14F-4D97-AF65-F5344CB8AC3E}">
        <p14:creationId xmlns:p14="http://schemas.microsoft.com/office/powerpoint/2010/main" val="393593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25B12-1D98-4007-A301-4D4600793B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26" y="1839912"/>
            <a:ext cx="5553347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Collaboration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3BF157-6D5B-4E12-B465-01F18E5E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65" y="2153920"/>
            <a:ext cx="6103620" cy="3985260"/>
          </a:xfrm>
        </p:spPr>
      </p:pic>
    </p:spTree>
    <p:extLst>
      <p:ext uri="{BB962C8B-B14F-4D97-AF65-F5344CB8AC3E}">
        <p14:creationId xmlns:p14="http://schemas.microsoft.com/office/powerpoint/2010/main" val="29253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F9D2-4585-4B47-BCF0-86314AB7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560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Collaboration Diagram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19979D8-CFC8-44EA-B540-ACBD96B8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95" y="2352040"/>
            <a:ext cx="5928360" cy="3589020"/>
          </a:xfrm>
        </p:spPr>
      </p:pic>
    </p:spTree>
    <p:extLst>
      <p:ext uri="{BB962C8B-B14F-4D97-AF65-F5344CB8AC3E}">
        <p14:creationId xmlns:p14="http://schemas.microsoft.com/office/powerpoint/2010/main" val="420103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8D1-BAC2-49BC-8AF7-E357DF3A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DATABASE DESIGN </a:t>
            </a:r>
          </a:p>
        </p:txBody>
      </p:sp>
    </p:spTree>
    <p:extLst>
      <p:ext uri="{BB962C8B-B14F-4D97-AF65-F5344CB8AC3E}">
        <p14:creationId xmlns:p14="http://schemas.microsoft.com/office/powerpoint/2010/main" val="330197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25FEEB-76C7-4BDA-BE6F-5569C056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9" y="2110155"/>
            <a:ext cx="7875021" cy="2637689"/>
          </a:xfrm>
        </p:spPr>
      </p:pic>
    </p:spTree>
    <p:extLst>
      <p:ext uri="{BB962C8B-B14F-4D97-AF65-F5344CB8AC3E}">
        <p14:creationId xmlns:p14="http://schemas.microsoft.com/office/powerpoint/2010/main" val="98334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85D7E-A1D7-4DB6-8117-EEC78CE32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30" y="2292105"/>
            <a:ext cx="9583140" cy="2273789"/>
          </a:xfrm>
        </p:spPr>
      </p:pic>
    </p:spTree>
    <p:extLst>
      <p:ext uri="{BB962C8B-B14F-4D97-AF65-F5344CB8AC3E}">
        <p14:creationId xmlns:p14="http://schemas.microsoft.com/office/powerpoint/2010/main" val="335570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9DD21A-34E5-4523-B6FD-6F7ECFD4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94" y="2272317"/>
            <a:ext cx="9267011" cy="2313365"/>
          </a:xfrm>
        </p:spPr>
      </p:pic>
    </p:spTree>
    <p:extLst>
      <p:ext uri="{BB962C8B-B14F-4D97-AF65-F5344CB8AC3E}">
        <p14:creationId xmlns:p14="http://schemas.microsoft.com/office/powerpoint/2010/main" val="257591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Directory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F8EAFF-0515-4764-A4CD-A6D60FA6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61" y="2305089"/>
            <a:ext cx="9999278" cy="2247821"/>
          </a:xfrm>
        </p:spPr>
      </p:pic>
    </p:spTree>
    <p:extLst>
      <p:ext uri="{BB962C8B-B14F-4D97-AF65-F5344CB8AC3E}">
        <p14:creationId xmlns:p14="http://schemas.microsoft.com/office/powerpoint/2010/main" val="177440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 Provided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2B2F75-55D8-4AEF-879B-ECF5F6054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67" y="2320534"/>
            <a:ext cx="9347065" cy="2216932"/>
          </a:xfrm>
        </p:spPr>
      </p:pic>
    </p:spTree>
    <p:extLst>
      <p:ext uri="{BB962C8B-B14F-4D97-AF65-F5344CB8AC3E}">
        <p14:creationId xmlns:p14="http://schemas.microsoft.com/office/powerpoint/2010/main" val="62409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E8-DB74-4FDD-90CE-DA00585E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CA" sz="9600" dirty="0"/>
              <a:t>Implementation &amp; Testing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09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Purpose</a:t>
            </a:r>
          </a:p>
          <a:p>
            <a:pPr>
              <a:lnSpc>
                <a:spcPct val="150000"/>
              </a:lnSpc>
            </a:pPr>
            <a:r>
              <a:rPr lang="en-CA" dirty="0"/>
              <a:t>Scope</a:t>
            </a:r>
          </a:p>
          <a:p>
            <a:pPr>
              <a:lnSpc>
                <a:spcPct val="150000"/>
              </a:lnSpc>
            </a:pPr>
            <a:r>
              <a:rPr lang="en-CA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CA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9840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1C161E-2A2E-463D-9D04-814E3286EC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4" y="2093976"/>
            <a:ext cx="7707086" cy="36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have we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Graphical User Interface will be manufactured utilizing Java with the Swing structure to make it speedier and less demanding. </a:t>
            </a:r>
          </a:p>
          <a:p>
            <a:pPr lvl="0"/>
            <a:r>
              <a:rPr lang="en-US" dirty="0"/>
              <a:t>The reports and messages containing data on expenses and administrations will load data from databases. </a:t>
            </a:r>
          </a:p>
          <a:p>
            <a:pPr lvl="0"/>
            <a:r>
              <a:rPr lang="en-US" dirty="0"/>
              <a:t>Our item will be installed at an endpoint gadget, for example, in a workstation at the front work area of Chocoholics Anonymous. </a:t>
            </a:r>
          </a:p>
          <a:p>
            <a:pPr lvl="0"/>
            <a:r>
              <a:rPr lang="en-US" dirty="0"/>
              <a:t>The MySQL database will be kept in a database server introduced on premises. </a:t>
            </a:r>
          </a:p>
          <a:p>
            <a:pPr lvl="0"/>
            <a:r>
              <a:rPr lang="en-US" dirty="0"/>
              <a:t>We will be using Hibernate ORM which is an object-relational mapping tool for the Java programming language. </a:t>
            </a:r>
          </a:p>
          <a:p>
            <a:pPr lvl="0"/>
            <a:r>
              <a:rPr lang="en-US" dirty="0"/>
              <a:t>It helps us to provides a framework for mapping an object-oriented domain model to a relational database.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8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CA" dirty="0"/>
              <a:t>Primary roles </a:t>
            </a:r>
          </a:p>
          <a:p>
            <a:pPr>
              <a:lnSpc>
                <a:spcPct val="250000"/>
              </a:lnSpc>
            </a:pPr>
            <a:r>
              <a:rPr lang="en-CA" dirty="0"/>
              <a:t>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317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Validate Login</a:t>
            </a:r>
          </a:p>
          <a:p>
            <a:pPr>
              <a:lnSpc>
                <a:spcPct val="100000"/>
              </a:lnSpc>
            </a:pPr>
            <a:r>
              <a:rPr lang="en-CA" dirty="0"/>
              <a:t>Insert Appointment Data</a:t>
            </a:r>
          </a:p>
          <a:p>
            <a:pPr>
              <a:lnSpc>
                <a:spcPct val="100000"/>
              </a:lnSpc>
            </a:pPr>
            <a:r>
              <a:rPr lang="en-CA" dirty="0"/>
              <a:t>Validate Service Code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Provider Directory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Reports</a:t>
            </a:r>
          </a:p>
          <a:p>
            <a:pPr>
              <a:lnSpc>
                <a:spcPct val="1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6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Performance</a:t>
            </a:r>
          </a:p>
          <a:p>
            <a:pPr>
              <a:lnSpc>
                <a:spcPct val="110000"/>
              </a:lnSpc>
            </a:pPr>
            <a:r>
              <a:rPr lang="en-CA" dirty="0"/>
              <a:t>Availability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Recoverability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Security</a:t>
            </a:r>
          </a:p>
          <a:p>
            <a:pPr>
              <a:lnSpc>
                <a:spcPct val="110000"/>
              </a:lnSpc>
            </a:pPr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24987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2BA1-A97A-4D41-8111-9A860A6C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29352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348</TotalTime>
  <Words>216</Words>
  <Application>Microsoft Office PowerPoint</Application>
  <PresentationFormat>Widescreen</PresentationFormat>
  <Paragraphs>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Euphemia</vt:lpstr>
      <vt:lpstr>Rockwell</vt:lpstr>
      <vt:lpstr>Rockwell Condensed</vt:lpstr>
      <vt:lpstr>Wingdings</vt:lpstr>
      <vt:lpstr>Wood Type</vt:lpstr>
      <vt:lpstr>ChocAn Data Center</vt:lpstr>
      <vt:lpstr>INTRODUCTION</vt:lpstr>
      <vt:lpstr>Project Summary</vt:lpstr>
      <vt:lpstr>Schedule</vt:lpstr>
      <vt:lpstr>What have we used?</vt:lpstr>
      <vt:lpstr>Project Glossary</vt:lpstr>
      <vt:lpstr>Functional Requirements</vt:lpstr>
      <vt:lpstr>Non-Functional Requirements</vt:lpstr>
      <vt:lpstr>USE case diagram</vt:lpstr>
      <vt:lpstr>Admin login</vt:lpstr>
      <vt:lpstr>Provider login</vt:lpstr>
      <vt:lpstr>Admin performing various actions</vt:lpstr>
      <vt:lpstr>Provider verifying a member</vt:lpstr>
      <vt:lpstr>Provider providing services</vt:lpstr>
      <vt:lpstr>admin Data Flow Analysis</vt:lpstr>
      <vt:lpstr>Provider Data Flow Analysis</vt:lpstr>
      <vt:lpstr>PowerPoint Presentation</vt:lpstr>
      <vt:lpstr>Class Diagram</vt:lpstr>
      <vt:lpstr>Provider Collaboration Diagram</vt:lpstr>
      <vt:lpstr>Manager Collaboration Diagram</vt:lpstr>
      <vt:lpstr>DATABASE DESIGN </vt:lpstr>
      <vt:lpstr>Admin</vt:lpstr>
      <vt:lpstr>Member</vt:lpstr>
      <vt:lpstr>Provider</vt:lpstr>
      <vt:lpstr>Provider Directory</vt:lpstr>
      <vt:lpstr>Services Provided</vt:lpstr>
      <vt:lpstr>Implementation &amp;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ChocAn Data Center</dc:title>
  <dc:creator>Tanesh Manjrekar</dc:creator>
  <cp:lastModifiedBy>Jay Pandya</cp:lastModifiedBy>
  <cp:revision>30</cp:revision>
  <dcterms:created xsi:type="dcterms:W3CDTF">2017-04-06T01:52:03Z</dcterms:created>
  <dcterms:modified xsi:type="dcterms:W3CDTF">2018-04-05T21:56:36Z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