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309" r:id="rId5"/>
    <p:sldId id="696" r:id="rId6"/>
    <p:sldId id="697" r:id="rId7"/>
    <p:sldId id="698" r:id="rId8"/>
    <p:sldId id="699" r:id="rId9"/>
    <p:sldId id="680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003F99"/>
    <a:srgbClr val="E6E9EE"/>
    <a:srgbClr val="CA0013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 autoAdjust="0"/>
    <p:restoredTop sz="94719"/>
  </p:normalViewPr>
  <p:slideViewPr>
    <p:cSldViewPr showGuides="1">
      <p:cViewPr varScale="1">
        <p:scale>
          <a:sx n="51" d="100"/>
          <a:sy n="51" d="100"/>
        </p:scale>
        <p:origin x="31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участия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FF595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1D499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B6B6B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1F33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E0E0E0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Лист1!$A$2:$A$6</c:f>
              <c:strCache>
                <c:ptCount val="5"/>
                <c:pt idx="0">
                  <c:v>Антипов</c:v>
                </c:pt>
                <c:pt idx="1">
                  <c:v>Боговский</c:v>
                </c:pt>
                <c:pt idx="2">
                  <c:v>Лавриненко</c:v>
                </c:pt>
                <c:pt idx="3">
                  <c:v>Перминов</c:v>
                </c:pt>
                <c:pt idx="4">
                  <c:v>Шевелев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2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1997075"/>
            <a:ext cx="12123420" cy="222313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algn="l"/>
            <a:br>
              <a:rPr lang="ru-RU" sz="4400" dirty="0" smtClean="0">
                <a:latin typeface="Arial Black" panose="020B0A04020102020204" pitchFamily="34" charset="0"/>
              </a:rPr>
            </a:br>
            <a:r>
              <a:rPr lang="ru-RU" sz="4400" b="0" spc="1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Black" panose="020B0A04020102020204"/>
              </a:rPr>
              <a:t>ОГРАНИЧЕНИЕ ВВОДА В </a:t>
            </a:r>
            <a:r>
              <a:rPr lang="en-US" sz="4400" b="0" spc="1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Black" panose="020B0A04020102020204"/>
              </a:rPr>
              <a:t>EXCEL</a:t>
            </a:r>
            <a:br>
              <a:rPr lang="ru-RU" sz="4400" b="0" spc="1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Black" panose="020B0A04020102020204"/>
              </a:rPr>
            </a:br>
            <a:endParaRPr lang="ru-RU" sz="4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 Black" panose="020B0A04020102020204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4914" y="149365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5730620" y="2338900"/>
            <a:ext cx="1925942" cy="1925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/>
          <p:cNvSpPr txBox="1"/>
          <p:nvPr/>
        </p:nvSpPr>
        <p:spPr>
          <a:xfrm>
            <a:off x="899074" y="1462909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rgbClr val="1D4992"/>
                </a:solidFill>
                <a:latin typeface="Arial" panose="020B0604020202020204"/>
                <a:cs typeface="Arial" panose="020B0604020202020204"/>
              </a:rPr>
              <a:t>СОСТАВ ГРУППЫ И ПРОЦЕНТ УЧАСТИЯ</a:t>
            </a:r>
            <a:endParaRPr lang="ru-RU" sz="3600" b="1" dirty="0">
              <a:solidFill>
                <a:srgbClr val="1D4992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Диаграмма 4"/>
          <p:cNvGraphicFramePr/>
          <p:nvPr/>
        </p:nvGraphicFramePr>
        <p:xfrm>
          <a:off x="7207553" y="3267992"/>
          <a:ext cx="5938618" cy="584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7" name="Straight Arrow Connector 18"/>
          <p:cNvCxnSpPr/>
          <p:nvPr/>
        </p:nvCxnSpPr>
        <p:spPr>
          <a:xfrm flipH="1">
            <a:off x="11608348" y="4435475"/>
            <a:ext cx="4255429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82"/>
          <p:cNvGrpSpPr/>
          <p:nvPr/>
        </p:nvGrpSpPr>
        <p:grpSpPr>
          <a:xfrm>
            <a:off x="12245205" y="2673405"/>
            <a:ext cx="4211658" cy="1626267"/>
            <a:chOff x="1950696" y="3078015"/>
            <a:chExt cx="1830527" cy="706831"/>
          </a:xfrm>
        </p:grpSpPr>
        <p:sp>
          <p:nvSpPr>
            <p:cNvPr id="9" name="Rectangle 20"/>
            <p:cNvSpPr/>
            <p:nvPr/>
          </p:nvSpPr>
          <p:spPr>
            <a:xfrm>
              <a:off x="2170093" y="3078015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5" b="1" dirty="0" smtClean="0">
                  <a:solidFill>
                    <a:srgbClr val="FF595A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21%</a:t>
              </a:r>
              <a:endParaRPr lang="en-US" sz="4615" b="1" dirty="0">
                <a:solidFill>
                  <a:srgbClr val="FF595A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21"/>
            <p:cNvSpPr/>
            <p:nvPr/>
          </p:nvSpPr>
          <p:spPr>
            <a:xfrm>
              <a:off x="1950696" y="3391841"/>
              <a:ext cx="1830527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40" dirty="0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Антипов Данила Дмитриевич</a:t>
              </a:r>
              <a:endParaRPr lang="ru-RU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8"/>
          <p:cNvCxnSpPr/>
          <p:nvPr/>
        </p:nvCxnSpPr>
        <p:spPr>
          <a:xfrm flipH="1">
            <a:off x="3712238" y="4054475"/>
            <a:ext cx="555038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/>
          <p:nvPr/>
        </p:nvCxnSpPr>
        <p:spPr>
          <a:xfrm>
            <a:off x="12245205" y="7530385"/>
            <a:ext cx="0" cy="217140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82"/>
          <p:cNvGrpSpPr/>
          <p:nvPr/>
        </p:nvGrpSpPr>
        <p:grpSpPr>
          <a:xfrm>
            <a:off x="12407393" y="8018735"/>
            <a:ext cx="4745069" cy="1722761"/>
            <a:chOff x="-384247" y="2403068"/>
            <a:chExt cx="2062365" cy="748770"/>
          </a:xfrm>
        </p:grpSpPr>
        <p:sp>
          <p:nvSpPr>
            <p:cNvPr id="14" name="Rectangle 20"/>
            <p:cNvSpPr/>
            <p:nvPr/>
          </p:nvSpPr>
          <p:spPr>
            <a:xfrm>
              <a:off x="-344865" y="2403068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5" b="1" dirty="0" smtClean="0">
                  <a:solidFill>
                    <a:srgbClr val="1D4992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21%</a:t>
              </a:r>
              <a:endParaRPr lang="en-US" sz="4615" b="1" dirty="0">
                <a:solidFill>
                  <a:srgbClr val="1D4992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/>
            <p:cNvSpPr/>
            <p:nvPr/>
          </p:nvSpPr>
          <p:spPr>
            <a:xfrm>
              <a:off x="-384247" y="2758833"/>
              <a:ext cx="2062365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40" dirty="0" err="1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Боговский</a:t>
              </a:r>
              <a:r>
                <a:rPr lang="ru-RU" sz="2640" dirty="0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 Илья Александрович</a:t>
              </a:r>
              <a:endParaRPr lang="ru-RU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82"/>
          <p:cNvGrpSpPr/>
          <p:nvPr/>
        </p:nvGrpSpPr>
        <p:grpSpPr>
          <a:xfrm>
            <a:off x="5436505" y="8541169"/>
            <a:ext cx="4031081" cy="1843680"/>
            <a:chOff x="214282" y="2717500"/>
            <a:chExt cx="1752042" cy="801325"/>
          </a:xfrm>
        </p:grpSpPr>
        <p:sp>
          <p:nvSpPr>
            <p:cNvPr id="17" name="Rectangle 20"/>
            <p:cNvSpPr/>
            <p:nvPr/>
          </p:nvSpPr>
          <p:spPr>
            <a:xfrm>
              <a:off x="261066" y="2717500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5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21%</a:t>
              </a:r>
              <a:endParaRPr lang="en-US" sz="461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214282" y="3125820"/>
              <a:ext cx="1752042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40" dirty="0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Лавриненко Николай Васильевич</a:t>
              </a:r>
              <a:endParaRPr lang="ru-RU" sz="2640" dirty="0" smtClean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4481954" y="5273675"/>
            <a:ext cx="335208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Group 82"/>
          <p:cNvGrpSpPr/>
          <p:nvPr/>
        </p:nvGrpSpPr>
        <p:grpSpPr>
          <a:xfrm>
            <a:off x="4643066" y="5559333"/>
            <a:ext cx="2550462" cy="2574003"/>
            <a:chOff x="156572" y="2092960"/>
            <a:chExt cx="1108515" cy="1118747"/>
          </a:xfrm>
        </p:grpSpPr>
        <p:sp>
          <p:nvSpPr>
            <p:cNvPr id="21" name="Rectangle 20"/>
            <p:cNvSpPr/>
            <p:nvPr/>
          </p:nvSpPr>
          <p:spPr>
            <a:xfrm>
              <a:off x="182295" y="2092960"/>
              <a:ext cx="594440" cy="348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5" b="1" dirty="0" smtClean="0">
                  <a:solidFill>
                    <a:srgbClr val="FF1F33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21%</a:t>
              </a:r>
              <a:endParaRPr lang="en-US" sz="4615" b="1" dirty="0">
                <a:solidFill>
                  <a:srgbClr val="FF1F3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572" y="2465828"/>
              <a:ext cx="1108515" cy="745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40" dirty="0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Перминов Игорь Владимирович</a:t>
              </a:r>
              <a:endParaRPr lang="ru-RU" sz="2640" dirty="0" smtClean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  <a:p>
              <a:endParaRPr lang="ru-RU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Arrow Connector 18"/>
          <p:cNvCxnSpPr/>
          <p:nvPr/>
        </p:nvCxnSpPr>
        <p:spPr>
          <a:xfrm>
            <a:off x="5391433" y="8418993"/>
            <a:ext cx="3555931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82"/>
          <p:cNvGrpSpPr/>
          <p:nvPr/>
        </p:nvGrpSpPr>
        <p:grpSpPr>
          <a:xfrm>
            <a:off x="4092050" y="2626745"/>
            <a:ext cx="4436425" cy="1359624"/>
            <a:chOff x="790570" y="3009608"/>
            <a:chExt cx="1833829" cy="550277"/>
          </a:xfrm>
        </p:grpSpPr>
        <p:sp>
          <p:nvSpPr>
            <p:cNvPr id="25" name="Rectangle 20"/>
            <p:cNvSpPr/>
            <p:nvPr/>
          </p:nvSpPr>
          <p:spPr>
            <a:xfrm>
              <a:off x="790570" y="3234951"/>
              <a:ext cx="565342" cy="324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5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16%</a:t>
              </a:r>
              <a:endParaRPr lang="en-US" sz="461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1"/>
            <p:cNvSpPr/>
            <p:nvPr/>
          </p:nvSpPr>
          <p:spPr>
            <a:xfrm>
              <a:off x="1500831" y="3009608"/>
              <a:ext cx="1123568" cy="530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40" dirty="0" smtClean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Шевелев Александр Дмитриевич</a:t>
              </a:r>
              <a:endParaRPr lang="ru-RU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250" y="1158875"/>
            <a:ext cx="13304519" cy="553998"/>
          </a:xfrm>
        </p:spPr>
        <p:txBody>
          <a:bodyPr/>
          <a:lstStyle/>
          <a:p>
            <a:r>
              <a:rPr lang="ru-RU" sz="3600" dirty="0" smtClean="0"/>
              <a:t>Ограничение ввода данных</a:t>
            </a:r>
            <a:endParaRPr lang="ru-RU" sz="3600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50" y="3138021"/>
            <a:ext cx="8393174" cy="5869454"/>
          </a:xfrm>
          <a:ln w="19050">
            <a:solidFill>
              <a:schemeClr val="tx1"/>
            </a:solidFill>
          </a:ln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138021"/>
            <a:ext cx="9202206" cy="5869454"/>
          </a:xfr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250" y="1082675"/>
            <a:ext cx="13304519" cy="553998"/>
          </a:xfrm>
        </p:spPr>
        <p:txBody>
          <a:bodyPr/>
          <a:lstStyle/>
          <a:p>
            <a:r>
              <a:rPr lang="ru-RU" sz="3600" dirty="0" smtClean="0"/>
              <a:t>Сообщение об ошибке (остановка)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139711"/>
            <a:ext cx="8610227" cy="6019800"/>
          </a:xfrm>
          <a:ln w="19050">
            <a:solidFill>
              <a:schemeClr val="tx1"/>
            </a:solidFill>
          </a:ln>
        </p:spPr>
      </p:pic>
      <p:pic>
        <p:nvPicPr>
          <p:cNvPr id="6" name="Объект 5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0" y="3139711"/>
            <a:ext cx="9638842" cy="6020164"/>
          </a:xfr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050" y="1082675"/>
            <a:ext cx="13304519" cy="553998"/>
          </a:xfrm>
        </p:spPr>
        <p:txBody>
          <a:bodyPr/>
          <a:lstStyle/>
          <a:p>
            <a:r>
              <a:rPr lang="ru-RU" sz="3600" dirty="0"/>
              <a:t>Сообщение об ошибке </a:t>
            </a:r>
            <a:r>
              <a:rPr lang="ru-RU" sz="3600" dirty="0" smtClean="0"/>
              <a:t>(предупреждение)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3189677"/>
            <a:ext cx="8656715" cy="6043368"/>
          </a:xfrm>
          <a:ln w="19050">
            <a:solidFill>
              <a:schemeClr val="tx1"/>
            </a:solidFill>
          </a:ln>
        </p:spPr>
      </p:pic>
      <p:pic>
        <p:nvPicPr>
          <p:cNvPr id="6" name="Объект 5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50" y="3189677"/>
            <a:ext cx="9231385" cy="6043369"/>
          </a:xfr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650" y="1082675"/>
            <a:ext cx="13304519" cy="553998"/>
          </a:xfrm>
        </p:spPr>
        <p:txBody>
          <a:bodyPr/>
          <a:lstStyle/>
          <a:p>
            <a:r>
              <a:rPr lang="ru-RU" sz="3600" dirty="0" smtClean="0"/>
              <a:t>Ограничение введённых данных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140075"/>
            <a:ext cx="9683750" cy="5715000"/>
          </a:xfrm>
          <a:ln w="19050">
            <a:solidFill>
              <a:schemeClr val="tx1"/>
            </a:solidFill>
          </a:ln>
        </p:spPr>
      </p:pic>
      <p:pic>
        <p:nvPicPr>
          <p:cNvPr id="6" name="Объект 5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50" y="3140075"/>
            <a:ext cx="8892159" cy="5715000"/>
          </a:xfr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/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000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/>
                <a:cs typeface="Arial Black" panose="020B0A04020102020204"/>
              </a:rPr>
              <a:t>СПАСИБО ЗА ВНИМАНИЕ!</a:t>
            </a:r>
            <a:endParaRPr lang="ru-RU" sz="4400" b="0" spc="13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��< ? x m l   v e r s i o n = " 1 . 0 " ? > < c t : c o n t e n t T y p e S c h e m a   c t : _ = " "   m a : _ = " "   m a : c o n t e n t T y p e N a m e = " >:C<5=B"   m a : c o n t e n t T y p e I D = " 0 x 0 1 0 1 0 0 1 9 8 8 E A 9 7 5 3 2 4 C 3 4 F 9 9 C F 3 A 5 0 3 4 0 6 4 4 4 0 "   m a : c o n t e n t T y p e V e r s i o n = " 1 8 "   m a : c o n t e n t T y p e D e s c r i p t i o n = " !>740=85  4>:C<5=B0. "   m a : c o n t e n t T y p e S c o p e = " "   m a : v e r s i o n I D = " 3 c 6 3 9 6 2 b 4 f 1 7 8 7 e 0 0 3 9 7 6 7 9 d a 8 2 c a 0 4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5 5 4 7 f 9 2 9 d f f f 2 b 8 f c 3 5 a c 4 9 5 5 f 9 5 1 a d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1 1 0 8 1 5 a 9 - 8 7 1 b - 4 f d 2 - a 0 f 0 - f 3 8 c a 4 8 8 9 c 2 f "   x m l n s : n s 3 = " 7 a c c 9 7 6 2 - e 5 8 2 - 4 1 4 1 - a 0 f 9 - 3 9 1 a c a e e 3 2 5 d " >  
 < x s d : i m p o r t   n a m e s p a c e = " 1 1 0 8 1 5 a 9 - 8 7 1 b - 4 f d 2 - a 0 f 0 - f 3 8 c a 4 8 8 9 c 2 f " / >  
 < x s d : i m p o r t   n a m e s p a c e = " 7 a c c 9 7 6 2 - e 5 8 2 - 4 1 4 1 - a 0 f 9 - 3 9 1 a c a e e 3 2 5 d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S e a r c h P r o p e r t i e s "   m i n O c c u r s = " 0 " / >  
 < x s d : e l e m e n t   r e f = " n s 2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1 1 0 8 1 5 a 9 - 8 7 1 b - 4 f d 2 - a 0 f 0 - f 3 8 c a 4 8 8 9 c 2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0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3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L o c a t i o n "   m a : i n d e x = " 1 6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l c f 7 6 f 1 5 5 c e d 4 d d c b 4 0 9 7 1 3 4 f f 3 c 3 3 2 f "   m a : i n d e x = " 1 9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"538  87>1@065=89"   m a : r e a d O n l y = " f a l s e "   m a : f i e l d I d = " { 5 c f 7 6 f 1 5 - 5 c e d - 4 d d c - b 4 0 9 - 7 1 3 4 f f 3 c 3 3 2 f } "   m a : t a x o n o m y M u l t i = " t r u e "   m a : s s p I d = " 3 b 1 f 9 a d 3 - 3 0 1 5 - 4 4 1 9 - 8 a 5 a - 2 2 d 4 d 4 0 2 f 4 f b " 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A u t o K e y P o i n t s "   m a : i n d e x = " 2 1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2 2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S e a r c h P r o p e r t i e s "   m a : i n d e x = " 2 3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4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7 a c c 9 7 6 2 - e 5 8 2 - 4 1 4 1 - a 0 f 9 - 3 9 1 a c a e e 3 2 5 d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1I89  4>ABC?  A  8A?>;L7>20=85<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!>2<5AB=>  A  ?>4@>1=>ABO<8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2 0 "   n i l l a b l e = " t r u e "   m a : d i s p l a y N a m e = " T a x o n o m y   C a t c h   A l l   C o l u m n "   m a : h i d d e n = " t r u e "   m a : l i s t = " { a 9 0 d 0 a 9 d - a a b 3 - 4 1 4 4 - 9 7 0 a - 7 5 3 d a b 0 e 2 4 9 c } "   m a : i n t e r n a l N a m e = " T a x C a t c h A l l "   m a : s h o w F i e l d = " C a t c h A l l D a t a "   m a : w e b = " 7 a c c 9 7 6 2 - e 5 8 2 - 4 1 4 1 - a 0 f 9 - 3 9 1 a c a e e 3 2 5 d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"8?  :>=B5=B0" / >  
 < x s d : e l e m e n t   r e f = " d c : t i t l e "   m i n O c c u r s = " 0 "   m a x O c c u r s = " 1 "   m a : i n d e x = " 4 "   m a : d i s p l a y N a m e = " 0720=85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8E4B8F3D-A4CD-47F5-9B67-CEA834E06768}">
  <ds:schemaRefs/>
</ds:datastoreItem>
</file>

<file path=customXml/itemProps2.xml><?xml version="1.0" encoding="utf-8"?>
<ds:datastoreItem xmlns:ds="http://schemas.openxmlformats.org/officeDocument/2006/customXml" ds:itemID="{A4364E16-51D3-474A-A476-37CAACA52F4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Presentation</Application>
  <PresentationFormat>Произвольный</PresentationFormat>
  <Paragraphs>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Arial Black</vt:lpstr>
      <vt:lpstr>Arial Black</vt:lpstr>
      <vt:lpstr>Open Sans</vt:lpstr>
      <vt:lpstr>Segoe Print</vt:lpstr>
      <vt:lpstr>Calibri</vt:lpstr>
      <vt:lpstr>Microsoft YaHei</vt:lpstr>
      <vt:lpstr>Arial Unicode MS</vt:lpstr>
      <vt:lpstr>Office Theme</vt:lpstr>
      <vt:lpstr>  ОГРАНИЧЕНИЕ ВВОДА В EXCEL </vt:lpstr>
      <vt:lpstr>PowerPoint 演示文稿</vt:lpstr>
      <vt:lpstr>Ограничение ввода данных</vt:lpstr>
      <vt:lpstr>Сообщение об ошибке (остановка)</vt:lpstr>
      <vt:lpstr>Сообщение об ошибке (предупреждение)</vt:lpstr>
      <vt:lpstr>Ограничение введённых данных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GrandCore</cp:lastModifiedBy>
  <cp:revision>98</cp:revision>
  <dcterms:created xsi:type="dcterms:W3CDTF">2023-09-03T13:34:00Z</dcterms:created>
  <dcterms:modified xsi:type="dcterms:W3CDTF">2024-03-24T08:28:03Z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2023-09-03T03:00:00Z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2023-09-03T03:00:00Z</vt:filetime>
  </property>
  <property fmtid="{D5CDD505-2E9C-101B-9397-08002B2CF9AE}" pid="5" name="Producer">
    <vt:lpwstr>Adobe PDF Library 17.0</vt:lpwstr>
  </property>
  <property fmtid="{D5CDD505-2E9C-101B-9397-08002B2CF9AE}" pid="6" name="ICV">
    <vt:lpwstr>4C92062F9B2F47B6922B728AC4B3864F_12</vt:lpwstr>
  </property>
  <property fmtid="{D5CDD505-2E9C-101B-9397-08002B2CF9AE}" pid="7" name="KSOProductBuildVer">
    <vt:lpwstr>1033-12.2.0.13489</vt:lpwstr>
  </property>
</Properties>
</file>