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261" r:id="rId11"/>
    <p:sldId id="257" r:id="rId12"/>
    <p:sldId id="260" r:id="rId13"/>
    <p:sldId id="258" r:id="rId14"/>
    <p:sldId id="259" r:id="rId15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7725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0575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04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4075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202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5125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1612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8005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89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4441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9021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1651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9086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28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4021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9185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99489-6AD9-4DDD-A263-8FC3D961A3D7}" type="datetimeFigureOut">
              <a:rPr lang="sl-SI" smtClean="0"/>
              <a:t>18. 01. 2018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E571C82-DA29-4EC3-BCB9-32780F6816B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6386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l-SI" b="1" dirty="0"/>
              <a:t>IMPLEMENTACIJA PRIPOROČILNEGA SISTEMA 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4435366" y="5065985"/>
            <a:ext cx="3720662" cy="1263869"/>
          </a:xfrm>
        </p:spPr>
        <p:txBody>
          <a:bodyPr/>
          <a:lstStyle/>
          <a:p>
            <a:r>
              <a:rPr lang="sl-SI" dirty="0"/>
              <a:t>Marko </a:t>
            </a:r>
            <a:r>
              <a:rPr lang="sl-SI" dirty="0" err="1"/>
              <a:t>Lavrinec</a:t>
            </a:r>
            <a:r>
              <a:rPr lang="sl-SI" dirty="0"/>
              <a:t>,</a:t>
            </a:r>
          </a:p>
          <a:p>
            <a:r>
              <a:rPr lang="sl-SI" dirty="0"/>
              <a:t>Rok Pučnik</a:t>
            </a:r>
          </a:p>
        </p:txBody>
      </p:sp>
    </p:spTree>
    <p:extLst>
      <p:ext uri="{BB962C8B-B14F-4D97-AF65-F5344CB8AC3E}">
        <p14:creationId xmlns:p14="http://schemas.microsoft.com/office/powerpoint/2010/main" val="236710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KOLABORATIVNO PRIPOROČANJE</a:t>
            </a:r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1275" y="1905000"/>
            <a:ext cx="3941550" cy="4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4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VSEBINSKO PRIPOROČANJE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2589212" y="1996966"/>
            <a:ext cx="8915400" cy="3914256"/>
          </a:xfrm>
        </p:spPr>
        <p:txBody>
          <a:bodyPr/>
          <a:lstStyle/>
          <a:p>
            <a:r>
              <a:rPr lang="sl-SI" dirty="0"/>
              <a:t>Priporočanje filmov ki so podobni že prej </a:t>
            </a:r>
            <a:r>
              <a:rPr lang="sl-SI" dirty="0" err="1"/>
              <a:t>ogledanim</a:t>
            </a:r>
            <a:r>
              <a:rPr lang="sl-SI" dirty="0"/>
              <a:t> filmom</a:t>
            </a:r>
          </a:p>
          <a:p>
            <a:r>
              <a:rPr lang="sl-SI" dirty="0"/>
              <a:t>Algoritem analizira podatke o žanru in letu izdaje</a:t>
            </a:r>
          </a:p>
          <a:p>
            <a:r>
              <a:rPr lang="sl-SI" dirty="0"/>
              <a:t>Analiza že </a:t>
            </a:r>
            <a:r>
              <a:rPr lang="sl-SI" dirty="0" err="1"/>
              <a:t>ogledanih</a:t>
            </a:r>
            <a:r>
              <a:rPr lang="sl-SI" dirty="0"/>
              <a:t> filmov </a:t>
            </a:r>
          </a:p>
          <a:p>
            <a:r>
              <a:rPr lang="sl-SI" dirty="0"/>
              <a:t>Iskanje podobnih filmov</a:t>
            </a:r>
          </a:p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683" y="2766383"/>
            <a:ext cx="4795507" cy="39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9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82566" y="304800"/>
            <a:ext cx="10271234" cy="5872163"/>
          </a:xfrm>
        </p:spPr>
        <p:txBody>
          <a:bodyPr/>
          <a:lstStyle/>
          <a:p>
            <a:r>
              <a:rPr lang="sl-SI" dirty="0"/>
              <a:t>Izberemo filme ki si jih je uporabnik že ogledal</a:t>
            </a:r>
          </a:p>
          <a:p>
            <a:r>
              <a:rPr lang="sl-SI" dirty="0"/>
              <a:t>Prešteje kolikokrat se vsak žanr pojavi, izračunamo %</a:t>
            </a:r>
          </a:p>
          <a:p>
            <a:r>
              <a:rPr lang="sl-SI" dirty="0"/>
              <a:t>Izračunamo v  kakšnem odstotku se vsak žanr pojavlja v vseh filmih</a:t>
            </a:r>
          </a:p>
          <a:p>
            <a:r>
              <a:rPr lang="sl-SI" dirty="0"/>
              <a:t>Žanr z večjim % pri uporabniku dobi boljšo oceno</a:t>
            </a:r>
          </a:p>
          <a:p>
            <a:r>
              <a:rPr lang="sl-SI" dirty="0"/>
              <a:t>Izračunamo povprečno oceno za vsak žanr ki jo je podal uporabnik</a:t>
            </a:r>
          </a:p>
          <a:p>
            <a:r>
              <a:rPr lang="sl-SI" dirty="0"/>
              <a:t>Za vsak film dobimo povprečno oceno (seštejemo vse žanre)</a:t>
            </a:r>
          </a:p>
          <a:p>
            <a:r>
              <a:rPr lang="sl-SI" dirty="0"/>
              <a:t>Vsak dodaten žanr poveča oceno za 20%</a:t>
            </a:r>
          </a:p>
          <a:p>
            <a:r>
              <a:rPr lang="sl-SI" dirty="0"/>
              <a:t>Za vsako leto razlike med </a:t>
            </a:r>
            <a:r>
              <a:rPr lang="sl-SI" dirty="0" err="1"/>
              <a:t>povp</a:t>
            </a:r>
            <a:r>
              <a:rPr lang="sl-SI" dirty="0"/>
              <a:t>. letom izdaje in letom izdaje filma 1% nižja ocena</a:t>
            </a:r>
          </a:p>
          <a:p>
            <a:endParaRPr lang="sl-SI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3" y="3793268"/>
            <a:ext cx="11461473" cy="29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0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HIBRIDNO PRIPOROČANJE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Kombinacija </a:t>
            </a:r>
            <a:r>
              <a:rPr lang="sl-SI" dirty="0" err="1"/>
              <a:t>kolaborativnega</a:t>
            </a:r>
            <a:r>
              <a:rPr lang="sl-SI" dirty="0"/>
              <a:t> in vsebinskega priporočanja</a:t>
            </a:r>
          </a:p>
          <a:p>
            <a:r>
              <a:rPr lang="sl-SI" dirty="0"/>
              <a:t>Implementiran v </a:t>
            </a:r>
            <a:r>
              <a:rPr lang="sl-SI" dirty="0" err="1"/>
              <a:t>pythonu</a:t>
            </a:r>
            <a:endParaRPr lang="sl-SI" dirty="0"/>
          </a:p>
          <a:p>
            <a:r>
              <a:rPr lang="sl-SI" dirty="0"/>
              <a:t>Bolj enakomerno priporočanje</a:t>
            </a:r>
          </a:p>
          <a:p>
            <a:r>
              <a:rPr lang="sl-SI" dirty="0"/>
              <a:t>Priporočeni filmi so sestavljeni iz filmov obeh priporočanj</a:t>
            </a:r>
          </a:p>
          <a:p>
            <a:r>
              <a:rPr lang="sl-SI" dirty="0"/>
              <a:t>Enako počasen kot </a:t>
            </a:r>
            <a:r>
              <a:rPr lang="sl-SI" dirty="0" err="1"/>
              <a:t>kolaborativno</a:t>
            </a:r>
            <a:r>
              <a:rPr lang="sl-SI" dirty="0"/>
              <a:t> priporočanje</a:t>
            </a:r>
          </a:p>
        </p:txBody>
      </p:sp>
    </p:spTree>
    <p:extLst>
      <p:ext uri="{BB962C8B-B14F-4D97-AF65-F5344CB8AC3E}">
        <p14:creationId xmlns:p14="http://schemas.microsoft.com/office/powerpoint/2010/main" val="154462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UPORABNIŠKI VMESNIK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Python</a:t>
            </a:r>
            <a:r>
              <a:rPr lang="sl-SI" dirty="0"/>
              <a:t>, </a:t>
            </a:r>
            <a:r>
              <a:rPr lang="sl-SI" dirty="0" err="1"/>
              <a:t>pyodbc</a:t>
            </a:r>
            <a:endParaRPr lang="sl-SI" dirty="0"/>
          </a:p>
          <a:p>
            <a:r>
              <a:rPr lang="sl-SI" dirty="0"/>
              <a:t>Preprost uporabniki vmesnik za uporabo algoritmov</a:t>
            </a:r>
          </a:p>
          <a:p>
            <a:r>
              <a:rPr lang="sl-SI" dirty="0" err="1"/>
              <a:t>Input</a:t>
            </a:r>
            <a:r>
              <a:rPr lang="sl-SI" dirty="0"/>
              <a:t> je le </a:t>
            </a:r>
            <a:r>
              <a:rPr lang="sl-SI" dirty="0" err="1"/>
              <a:t>userID</a:t>
            </a:r>
            <a:endParaRPr lang="sl-SI" dirty="0"/>
          </a:p>
          <a:p>
            <a:r>
              <a:rPr lang="sl-SI" dirty="0"/>
              <a:t>Prikaže 15 najprimernejših filmov</a:t>
            </a:r>
          </a:p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524" y="2941703"/>
            <a:ext cx="3713531" cy="39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9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52425E-42E7-45D4-B423-70CC8A20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Okolje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DA14C43-CBEA-4777-9B43-58313187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914" y="1366472"/>
            <a:ext cx="8915400" cy="3777622"/>
          </a:xfrm>
        </p:spPr>
        <p:txBody>
          <a:bodyPr>
            <a:normAutofit/>
          </a:bodyPr>
          <a:lstStyle/>
          <a:p>
            <a:r>
              <a:rPr lang="sl-SI" sz="2400" dirty="0"/>
              <a:t>~</a:t>
            </a:r>
            <a:r>
              <a:rPr lang="sl-SI" sz="2400" dirty="0" err="1"/>
              <a:t>okeanos</a:t>
            </a:r>
            <a:r>
              <a:rPr lang="sl-SI" sz="2400" dirty="0"/>
              <a:t> strežnik</a:t>
            </a:r>
          </a:p>
          <a:p>
            <a:r>
              <a:rPr lang="sl-SI" sz="2400" dirty="0" err="1"/>
              <a:t>Mysql</a:t>
            </a:r>
            <a:endParaRPr lang="sl-SI" sz="2400" dirty="0"/>
          </a:p>
          <a:p>
            <a:r>
              <a:rPr lang="sl-SI" sz="2400" dirty="0" err="1"/>
              <a:t>Phpmyadmin</a:t>
            </a:r>
            <a:endParaRPr lang="sl-SI" sz="2400" dirty="0"/>
          </a:p>
          <a:p>
            <a:r>
              <a:rPr lang="sl-SI" sz="2400" dirty="0" err="1"/>
              <a:t>Github</a:t>
            </a:r>
            <a:endParaRPr lang="sl-SI" sz="2400" dirty="0"/>
          </a:p>
          <a:p>
            <a:r>
              <a:rPr lang="sl-SI" sz="2400" dirty="0" err="1"/>
              <a:t>Python</a:t>
            </a:r>
            <a:r>
              <a:rPr lang="sl-SI" sz="2400" dirty="0"/>
              <a:t> grafični vmesnik</a:t>
            </a:r>
          </a:p>
          <a:p>
            <a:r>
              <a:rPr lang="sl-SI" sz="2400" dirty="0" err="1"/>
              <a:t>Movielens</a:t>
            </a:r>
            <a:endParaRPr lang="sl-SI" sz="2400" dirty="0"/>
          </a:p>
        </p:txBody>
      </p:sp>
      <p:pic>
        <p:nvPicPr>
          <p:cNvPr id="1028" name="Picture 4" descr="http://grnet.github.io/grnet-media-pack/okeanos/logos/okeanos_logo_5734x1000.png">
            <a:extLst>
              <a:ext uri="{FF2B5EF4-FFF2-40B4-BE49-F238E27FC236}">
                <a16:creationId xmlns:a16="http://schemas.microsoft.com/office/drawing/2014/main" id="{47C8EBF9-0DEC-4EA1-AAB2-07E7CC64C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701555"/>
            <a:ext cx="5038725" cy="87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zultat iskanja slik">
            <a:extLst>
              <a:ext uri="{FF2B5EF4-FFF2-40B4-BE49-F238E27FC236}">
                <a16:creationId xmlns:a16="http://schemas.microsoft.com/office/drawing/2014/main" id="{205F2CF0-7DDC-4E7F-95B3-5B40A7272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325" y="1808652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phpmyadmin.net/static/images/logo-og.png">
            <a:extLst>
              <a:ext uri="{FF2B5EF4-FFF2-40B4-BE49-F238E27FC236}">
                <a16:creationId xmlns:a16="http://schemas.microsoft.com/office/drawing/2014/main" id="{78E13EC9-E653-4295-9FA8-B112DDBDF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6" y="4249477"/>
            <a:ext cx="4656141" cy="244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ABFB9B88-BA35-4ECC-B6C3-7FE9C3A3A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788" y="3715036"/>
            <a:ext cx="5424487" cy="297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6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BC3A59-A622-4EE3-A6FC-17FB4ACB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Kolaborativni</a:t>
            </a:r>
            <a:r>
              <a:rPr lang="sl-SI" dirty="0"/>
              <a:t> priporočilni algoritem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85FEB608-1F9D-4F0E-8E19-F596C2F3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234" y="2535915"/>
            <a:ext cx="7061537" cy="3900720"/>
          </a:xfrm>
          <a:prstGeom prst="rect">
            <a:avLst/>
          </a:prstGeom>
        </p:spPr>
      </p:pic>
      <p:sp>
        <p:nvSpPr>
          <p:cNvPr id="6" name="Označba mesta vsebine 2">
            <a:extLst>
              <a:ext uri="{FF2B5EF4-FFF2-40B4-BE49-F238E27FC236}">
                <a16:creationId xmlns:a16="http://schemas.microsoft.com/office/drawing/2014/main" id="{B85F8457-2721-474C-84DC-1CBC3D5E5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55618"/>
            <a:ext cx="8915400" cy="3777622"/>
          </a:xfrm>
        </p:spPr>
        <p:txBody>
          <a:bodyPr>
            <a:normAutofit/>
          </a:bodyPr>
          <a:lstStyle/>
          <a:p>
            <a:r>
              <a:rPr lang="sl-SI" sz="2400" dirty="0"/>
              <a:t>Podobnost med uporabniki z izračunom </a:t>
            </a:r>
            <a:r>
              <a:rPr lang="sl-SI" sz="2400" dirty="0" err="1"/>
              <a:t>razdalije</a:t>
            </a:r>
            <a:endParaRPr lang="sl-SI" sz="2400" dirty="0"/>
          </a:p>
          <a:p>
            <a:r>
              <a:rPr lang="sl-SI" sz="2400" dirty="0"/>
              <a:t>Optimizacija ocen</a:t>
            </a:r>
          </a:p>
        </p:txBody>
      </p:sp>
    </p:spTree>
    <p:extLst>
      <p:ext uri="{BB962C8B-B14F-4D97-AF65-F5344CB8AC3E}">
        <p14:creationId xmlns:p14="http://schemas.microsoft.com/office/powerpoint/2010/main" val="3622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EBA0108D-1886-4D19-BF1C-BA700C25B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9" y="416926"/>
            <a:ext cx="11895851" cy="6195597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2F6D4898-C95E-4B36-8F7D-2FE113C8B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351" y="2642159"/>
            <a:ext cx="7026249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1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84D38C3B-3288-4578-BC9D-3D74A7A23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8" y="213081"/>
            <a:ext cx="11819644" cy="64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8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178B44-BC22-496A-B5E6-00CB749A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SLOPE-ONE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C21DC75-B925-4566-9AAD-8380EAD5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130" y="1690540"/>
            <a:ext cx="8915400" cy="3777622"/>
          </a:xfrm>
        </p:spPr>
        <p:txBody>
          <a:bodyPr/>
          <a:lstStyle/>
          <a:p>
            <a:r>
              <a:rPr lang="sl-SI" dirty="0"/>
              <a:t>Uporablja </a:t>
            </a:r>
            <a:r>
              <a:rPr lang="sl-SI" dirty="0" err="1"/>
              <a:t>predprocesirano</a:t>
            </a:r>
            <a:r>
              <a:rPr lang="sl-SI" dirty="0"/>
              <a:t> tabelo (</a:t>
            </a:r>
            <a:r>
              <a:rPr lang="sl-SI" dirty="0" err="1"/>
              <a:t>advices</a:t>
            </a:r>
            <a:r>
              <a:rPr lang="sl-SI" dirty="0"/>
              <a:t>)</a:t>
            </a:r>
          </a:p>
          <a:p>
            <a:r>
              <a:rPr lang="sl-SI" dirty="0"/>
              <a:t>Tabela vsebuje povezave med filmi</a:t>
            </a:r>
          </a:p>
          <a:p>
            <a:r>
              <a:rPr lang="sl-SI" dirty="0"/>
              <a:t>Za priporočanje potrebujemo samo pozitivne</a:t>
            </a:r>
          </a:p>
          <a:p>
            <a:pPr marL="0" indent="0">
              <a:buNone/>
            </a:pPr>
            <a:r>
              <a:rPr lang="sl-SI" dirty="0"/>
              <a:t>	 povezave med filmi in ne vsake z vsakim</a:t>
            </a:r>
          </a:p>
          <a:p>
            <a:r>
              <a:rPr lang="sl-SI" dirty="0"/>
              <a:t>Hitrejši pri ne preveliki tabeli</a:t>
            </a:r>
          </a:p>
          <a:p>
            <a:r>
              <a:rPr lang="sl-SI" dirty="0"/>
              <a:t>Manj natančna primerjava med uporabniki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D9150B15-6BF3-4A36-98D9-09A53E169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053" y="2451410"/>
            <a:ext cx="37147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6F62B5C-61C5-473E-B070-D5B6B412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41112621-8243-4E83-A80B-D05BD24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4" y="510287"/>
            <a:ext cx="11911092" cy="5837426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5ECAF6DF-C4B1-4331-9415-335382DC9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89" y="2581184"/>
            <a:ext cx="5056857" cy="37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8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4536958-00F9-4135-A9CE-A5AF3A33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4AD90B08-2211-4B75-B2FF-340AD3648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4" y="517907"/>
            <a:ext cx="11903472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2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56FF9E-5481-4AEA-83F9-41474643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Primerjava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AD470DEE-497E-4588-AA2B-6717D1722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87"/>
          <a:stretch/>
        </p:blipFill>
        <p:spPr>
          <a:xfrm>
            <a:off x="5794445" y="1562425"/>
            <a:ext cx="6397555" cy="4079577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B6729756-0798-470C-BC71-23BD86489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57"/>
          <a:stretch/>
        </p:blipFill>
        <p:spPr>
          <a:xfrm>
            <a:off x="0" y="1562425"/>
            <a:ext cx="5656000" cy="40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7600"/>
      </p:ext>
    </p:extLst>
  </p:cSld>
  <p:clrMapOvr>
    <a:masterClrMapping/>
  </p:clrMapOvr>
</p:sld>
</file>

<file path=ppt/theme/theme1.xml><?xml version="1.0" encoding="utf-8"?>
<a:theme xmlns:a="http://schemas.openxmlformats.org/drawingml/2006/main" name="Šelest">
  <a:themeElements>
    <a:clrScheme name="Šeles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Šeles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Šeles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705</TotalTime>
  <Words>206</Words>
  <Application>Microsoft Office PowerPoint</Application>
  <PresentationFormat>Širokozaslonsko</PresentationFormat>
  <Paragraphs>46</Paragraphs>
  <Slides>14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Šelest</vt:lpstr>
      <vt:lpstr>IMPLEMENTACIJA PRIPOROČILNEGA SISTEMA </vt:lpstr>
      <vt:lpstr>Okolje</vt:lpstr>
      <vt:lpstr>Kolaborativni priporočilni algoritem</vt:lpstr>
      <vt:lpstr>PowerPointova predstavitev</vt:lpstr>
      <vt:lpstr>PowerPointova predstavitev</vt:lpstr>
      <vt:lpstr>SLOPE-ONE</vt:lpstr>
      <vt:lpstr>PowerPointova predstavitev</vt:lpstr>
      <vt:lpstr>PowerPointova predstavitev</vt:lpstr>
      <vt:lpstr>Primerjava</vt:lpstr>
      <vt:lpstr>KOLABORATIVNO PRIPOROČANJE</vt:lpstr>
      <vt:lpstr>VSEBINSKO PRIPOROČANJE</vt:lpstr>
      <vt:lpstr>PowerPointova predstavitev</vt:lpstr>
      <vt:lpstr>HIBRIDNO PRIPOROČANJE</vt:lpstr>
      <vt:lpstr>UPORABNIŠKI VMESNIK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IMPLEMENTACIJA PRIPOROČILNEGA SISTEMA</dc:title>
  <dc:creator>RokP</dc:creator>
  <cp:lastModifiedBy>Marko Lavrinec</cp:lastModifiedBy>
  <cp:revision>19</cp:revision>
  <dcterms:created xsi:type="dcterms:W3CDTF">2018-01-17T22:42:25Z</dcterms:created>
  <dcterms:modified xsi:type="dcterms:W3CDTF">2018-01-18T13:04:34Z</dcterms:modified>
</cp:coreProperties>
</file>