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schema.org/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omputer.org/education/bodies-of-knowledge/software-engineerin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schema.org/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omputer.org/education/bodies-of-knowledge/software-enginee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EADF2-8582-400F-860E-A3445B31D8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AD4B32-901C-4D0C-8FBD-56CE4914001D}">
      <dgm:prSet/>
      <dgm:spPr/>
      <dgm:t>
        <a:bodyPr/>
        <a:lstStyle/>
        <a:p>
          <a:r>
            <a:rPr lang="en-US"/>
            <a:t>Facebook: ivan.lavriv</a:t>
          </a:r>
        </a:p>
      </dgm:t>
    </dgm:pt>
    <dgm:pt modelId="{5ACCBC2D-D133-447F-B723-9C04DB5DB9D9}" type="parTrans" cxnId="{8191A913-0A44-49BB-BC6D-CA4CA40B6723}">
      <dgm:prSet/>
      <dgm:spPr/>
      <dgm:t>
        <a:bodyPr/>
        <a:lstStyle/>
        <a:p>
          <a:endParaRPr lang="en-US"/>
        </a:p>
      </dgm:t>
    </dgm:pt>
    <dgm:pt modelId="{70F3F3EF-6164-4276-AAF9-BB5F6BCFE09E}" type="sibTrans" cxnId="{8191A913-0A44-49BB-BC6D-CA4CA40B6723}">
      <dgm:prSet/>
      <dgm:spPr/>
      <dgm:t>
        <a:bodyPr/>
        <a:lstStyle/>
        <a:p>
          <a:endParaRPr lang="en-US"/>
        </a:p>
      </dgm:t>
    </dgm:pt>
    <dgm:pt modelId="{62FB5703-5EA3-4E29-BA06-5B0F38BECF30}">
      <dgm:prSet/>
      <dgm:spPr/>
      <dgm:t>
        <a:bodyPr/>
        <a:lstStyle/>
        <a:p>
          <a:r>
            <a:rPr lang="en-US"/>
            <a:t>GitHub: lavriv92</a:t>
          </a:r>
        </a:p>
      </dgm:t>
    </dgm:pt>
    <dgm:pt modelId="{38A607E4-BCE2-4ACF-99D1-7EFCBD24ACD6}" type="parTrans" cxnId="{7BCAA071-5A25-46E4-BD85-83B87F5C40C4}">
      <dgm:prSet/>
      <dgm:spPr/>
      <dgm:t>
        <a:bodyPr/>
        <a:lstStyle/>
        <a:p>
          <a:endParaRPr lang="en-US"/>
        </a:p>
      </dgm:t>
    </dgm:pt>
    <dgm:pt modelId="{75D42AEA-A12A-445C-8875-56210E001A3E}" type="sibTrans" cxnId="{7BCAA071-5A25-46E4-BD85-83B87F5C40C4}">
      <dgm:prSet/>
      <dgm:spPr/>
      <dgm:t>
        <a:bodyPr/>
        <a:lstStyle/>
        <a:p>
          <a:endParaRPr lang="en-US"/>
        </a:p>
      </dgm:t>
    </dgm:pt>
    <dgm:pt modelId="{0DFDF41E-0E90-4F40-9974-73E4CCE7BE74}">
      <dgm:prSet/>
      <dgm:spPr/>
      <dgm:t>
        <a:bodyPr/>
        <a:lstStyle/>
        <a:p>
          <a:r>
            <a:rPr lang="en-US"/>
            <a:t>Software Engineer ( Perfectial)</a:t>
          </a:r>
        </a:p>
      </dgm:t>
    </dgm:pt>
    <dgm:pt modelId="{DD4A7181-BEBE-416A-A7DD-045CFE5B576D}" type="parTrans" cxnId="{AC461241-20CA-49B3-805D-A66002463815}">
      <dgm:prSet/>
      <dgm:spPr/>
      <dgm:t>
        <a:bodyPr/>
        <a:lstStyle/>
        <a:p>
          <a:endParaRPr lang="en-US"/>
        </a:p>
      </dgm:t>
    </dgm:pt>
    <dgm:pt modelId="{4277C785-91D2-4A0F-B2C0-F1798D9224D4}" type="sibTrans" cxnId="{AC461241-20CA-49B3-805D-A66002463815}">
      <dgm:prSet/>
      <dgm:spPr/>
      <dgm:t>
        <a:bodyPr/>
        <a:lstStyle/>
        <a:p>
          <a:endParaRPr lang="en-US"/>
        </a:p>
      </dgm:t>
    </dgm:pt>
    <dgm:pt modelId="{B163BD4E-D42A-4335-B0EC-983EC2BA5334}">
      <dgm:prSet/>
      <dgm:spPr/>
      <dgm:t>
        <a:bodyPr/>
        <a:lstStyle/>
        <a:p>
          <a:r>
            <a:rPr lang="en-US"/>
            <a:t>WEB UI Mentor &amp;&amp; Lecturer (LITS)</a:t>
          </a:r>
        </a:p>
      </dgm:t>
    </dgm:pt>
    <dgm:pt modelId="{41593B5A-8159-4AC1-9AC9-C7CBB4124AA9}" type="parTrans" cxnId="{7FF70FA1-5267-4591-81CC-0F60A2345FF9}">
      <dgm:prSet/>
      <dgm:spPr/>
      <dgm:t>
        <a:bodyPr/>
        <a:lstStyle/>
        <a:p>
          <a:endParaRPr lang="en-US"/>
        </a:p>
      </dgm:t>
    </dgm:pt>
    <dgm:pt modelId="{24210DCE-DA7B-4752-BE51-4C382A4FFBF9}" type="sibTrans" cxnId="{7FF70FA1-5267-4591-81CC-0F60A2345FF9}">
      <dgm:prSet/>
      <dgm:spPr/>
      <dgm:t>
        <a:bodyPr/>
        <a:lstStyle/>
        <a:p>
          <a:endParaRPr lang="en-US"/>
        </a:p>
      </dgm:t>
    </dgm:pt>
    <dgm:pt modelId="{E2CA68E6-63EB-4D0E-BCF6-AD59A8C56F48}" type="pres">
      <dgm:prSet presAssocID="{079EADF2-8582-400F-860E-A3445B31D873}" presName="root" presStyleCnt="0">
        <dgm:presLayoutVars>
          <dgm:dir/>
          <dgm:resizeHandles val="exact"/>
        </dgm:presLayoutVars>
      </dgm:prSet>
      <dgm:spPr/>
    </dgm:pt>
    <dgm:pt modelId="{9C8EB8B7-88F5-4977-B917-9D157110F6AC}" type="pres">
      <dgm:prSet presAssocID="{25AD4B32-901C-4D0C-8FBD-56CE4914001D}" presName="compNode" presStyleCnt="0"/>
      <dgm:spPr/>
    </dgm:pt>
    <dgm:pt modelId="{47D4A22C-5A95-4FCF-9B66-C21CCC4B17FD}" type="pres">
      <dgm:prSet presAssocID="{25AD4B32-901C-4D0C-8FBD-56CE4914001D}" presName="bgRect" presStyleLbl="bgShp" presStyleIdx="0" presStyleCnt="4"/>
      <dgm:spPr/>
    </dgm:pt>
    <dgm:pt modelId="{C9ED0BEA-45CE-46C1-A6CD-F6C69D4B4131}" type="pres">
      <dgm:prSet presAssocID="{25AD4B32-901C-4D0C-8FBD-56CE491400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6564F02-A5C8-4E58-A16F-E7ED0F2D2E37}" type="pres">
      <dgm:prSet presAssocID="{25AD4B32-901C-4D0C-8FBD-56CE4914001D}" presName="spaceRect" presStyleCnt="0"/>
      <dgm:spPr/>
    </dgm:pt>
    <dgm:pt modelId="{F35DB7D5-B0C2-4C7B-A4B5-24C4CB715865}" type="pres">
      <dgm:prSet presAssocID="{25AD4B32-901C-4D0C-8FBD-56CE4914001D}" presName="parTx" presStyleLbl="revTx" presStyleIdx="0" presStyleCnt="4">
        <dgm:presLayoutVars>
          <dgm:chMax val="0"/>
          <dgm:chPref val="0"/>
        </dgm:presLayoutVars>
      </dgm:prSet>
      <dgm:spPr/>
    </dgm:pt>
    <dgm:pt modelId="{47BB92C7-9E79-457E-A89C-09658E047B56}" type="pres">
      <dgm:prSet presAssocID="{70F3F3EF-6164-4276-AAF9-BB5F6BCFE09E}" presName="sibTrans" presStyleCnt="0"/>
      <dgm:spPr/>
    </dgm:pt>
    <dgm:pt modelId="{44D1FDD4-802B-4C6C-B714-4C40AFC346DB}" type="pres">
      <dgm:prSet presAssocID="{62FB5703-5EA3-4E29-BA06-5B0F38BECF30}" presName="compNode" presStyleCnt="0"/>
      <dgm:spPr/>
    </dgm:pt>
    <dgm:pt modelId="{8C6B0905-379C-46F6-BB5B-E2D743567EF1}" type="pres">
      <dgm:prSet presAssocID="{62FB5703-5EA3-4E29-BA06-5B0F38BECF30}" presName="bgRect" presStyleLbl="bgShp" presStyleIdx="1" presStyleCnt="4"/>
      <dgm:spPr/>
    </dgm:pt>
    <dgm:pt modelId="{007ED67F-1D0E-498D-AEFC-15E698C07C29}" type="pres">
      <dgm:prSet presAssocID="{62FB5703-5EA3-4E29-BA06-5B0F38BECF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4F304F8-4E2F-415F-9C23-FB67A517DD6E}" type="pres">
      <dgm:prSet presAssocID="{62FB5703-5EA3-4E29-BA06-5B0F38BECF30}" presName="spaceRect" presStyleCnt="0"/>
      <dgm:spPr/>
    </dgm:pt>
    <dgm:pt modelId="{E8FFCC53-D421-4091-8C15-6546EEB2F2E7}" type="pres">
      <dgm:prSet presAssocID="{62FB5703-5EA3-4E29-BA06-5B0F38BECF30}" presName="parTx" presStyleLbl="revTx" presStyleIdx="1" presStyleCnt="4">
        <dgm:presLayoutVars>
          <dgm:chMax val="0"/>
          <dgm:chPref val="0"/>
        </dgm:presLayoutVars>
      </dgm:prSet>
      <dgm:spPr/>
    </dgm:pt>
    <dgm:pt modelId="{5CE33E1E-37ED-4E9E-8855-46AABC73C8E7}" type="pres">
      <dgm:prSet presAssocID="{75D42AEA-A12A-445C-8875-56210E001A3E}" presName="sibTrans" presStyleCnt="0"/>
      <dgm:spPr/>
    </dgm:pt>
    <dgm:pt modelId="{C9F2B81B-D7E2-4D93-8BE7-EAF6813A4D2B}" type="pres">
      <dgm:prSet presAssocID="{0DFDF41E-0E90-4F40-9974-73E4CCE7BE74}" presName="compNode" presStyleCnt="0"/>
      <dgm:spPr/>
    </dgm:pt>
    <dgm:pt modelId="{DC16B07F-5476-4473-BF02-D13700821F54}" type="pres">
      <dgm:prSet presAssocID="{0DFDF41E-0E90-4F40-9974-73E4CCE7BE74}" presName="bgRect" presStyleLbl="bgShp" presStyleIdx="2" presStyleCnt="4"/>
      <dgm:spPr/>
    </dgm:pt>
    <dgm:pt modelId="{78E19F35-95AF-4332-9D96-C29CE9F33489}" type="pres">
      <dgm:prSet presAssocID="{0DFDF41E-0E90-4F40-9974-73E4CCE7BE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D65315DB-705B-407E-BA96-4709CD265E94}" type="pres">
      <dgm:prSet presAssocID="{0DFDF41E-0E90-4F40-9974-73E4CCE7BE74}" presName="spaceRect" presStyleCnt="0"/>
      <dgm:spPr/>
    </dgm:pt>
    <dgm:pt modelId="{E77DD8A5-055F-436E-A96C-E934146733E8}" type="pres">
      <dgm:prSet presAssocID="{0DFDF41E-0E90-4F40-9974-73E4CCE7BE74}" presName="parTx" presStyleLbl="revTx" presStyleIdx="2" presStyleCnt="4">
        <dgm:presLayoutVars>
          <dgm:chMax val="0"/>
          <dgm:chPref val="0"/>
        </dgm:presLayoutVars>
      </dgm:prSet>
      <dgm:spPr/>
    </dgm:pt>
    <dgm:pt modelId="{054EAB36-F626-4F48-8409-6F09AAC3C3CC}" type="pres">
      <dgm:prSet presAssocID="{4277C785-91D2-4A0F-B2C0-F1798D9224D4}" presName="sibTrans" presStyleCnt="0"/>
      <dgm:spPr/>
    </dgm:pt>
    <dgm:pt modelId="{3DDF9C0F-13DA-4B20-8CA2-5900F4E516DB}" type="pres">
      <dgm:prSet presAssocID="{B163BD4E-D42A-4335-B0EC-983EC2BA5334}" presName="compNode" presStyleCnt="0"/>
      <dgm:spPr/>
    </dgm:pt>
    <dgm:pt modelId="{389776C1-A845-48C5-81BB-19AB3279A0C8}" type="pres">
      <dgm:prSet presAssocID="{B163BD4E-D42A-4335-B0EC-983EC2BA5334}" presName="bgRect" presStyleLbl="bgShp" presStyleIdx="3" presStyleCnt="4"/>
      <dgm:spPr/>
    </dgm:pt>
    <dgm:pt modelId="{39733818-754A-48B6-B8DF-48FEEE9B9D6A}" type="pres">
      <dgm:prSet presAssocID="{B163BD4E-D42A-4335-B0EC-983EC2BA53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969268B-4F36-49D8-BBEF-805E78573CC6}" type="pres">
      <dgm:prSet presAssocID="{B163BD4E-D42A-4335-B0EC-983EC2BA5334}" presName="spaceRect" presStyleCnt="0"/>
      <dgm:spPr/>
    </dgm:pt>
    <dgm:pt modelId="{7130660C-6825-45E1-A322-A71E7B5F5E41}" type="pres">
      <dgm:prSet presAssocID="{B163BD4E-D42A-4335-B0EC-983EC2BA53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91A913-0A44-49BB-BC6D-CA4CA40B6723}" srcId="{079EADF2-8582-400F-860E-A3445B31D873}" destId="{25AD4B32-901C-4D0C-8FBD-56CE4914001D}" srcOrd="0" destOrd="0" parTransId="{5ACCBC2D-D133-447F-B723-9C04DB5DB9D9}" sibTransId="{70F3F3EF-6164-4276-AAF9-BB5F6BCFE09E}"/>
    <dgm:cxn modelId="{9E3BE85F-F115-44D8-9FFA-28A2A7F033B2}" type="presOf" srcId="{62FB5703-5EA3-4E29-BA06-5B0F38BECF30}" destId="{E8FFCC53-D421-4091-8C15-6546EEB2F2E7}" srcOrd="0" destOrd="0" presId="urn:microsoft.com/office/officeart/2018/2/layout/IconVerticalSolidList"/>
    <dgm:cxn modelId="{AC461241-20CA-49B3-805D-A66002463815}" srcId="{079EADF2-8582-400F-860E-A3445B31D873}" destId="{0DFDF41E-0E90-4F40-9974-73E4CCE7BE74}" srcOrd="2" destOrd="0" parTransId="{DD4A7181-BEBE-416A-A7DD-045CFE5B576D}" sibTransId="{4277C785-91D2-4A0F-B2C0-F1798D9224D4}"/>
    <dgm:cxn modelId="{7BCAA071-5A25-46E4-BD85-83B87F5C40C4}" srcId="{079EADF2-8582-400F-860E-A3445B31D873}" destId="{62FB5703-5EA3-4E29-BA06-5B0F38BECF30}" srcOrd="1" destOrd="0" parTransId="{38A607E4-BCE2-4ACF-99D1-7EFCBD24ACD6}" sibTransId="{75D42AEA-A12A-445C-8875-56210E001A3E}"/>
    <dgm:cxn modelId="{5DE3C878-CE56-4A5E-98CE-FECE6F7ECFC5}" type="presOf" srcId="{0DFDF41E-0E90-4F40-9974-73E4CCE7BE74}" destId="{E77DD8A5-055F-436E-A96C-E934146733E8}" srcOrd="0" destOrd="0" presId="urn:microsoft.com/office/officeart/2018/2/layout/IconVerticalSolidList"/>
    <dgm:cxn modelId="{7FF70FA1-5267-4591-81CC-0F60A2345FF9}" srcId="{079EADF2-8582-400F-860E-A3445B31D873}" destId="{B163BD4E-D42A-4335-B0EC-983EC2BA5334}" srcOrd="3" destOrd="0" parTransId="{41593B5A-8159-4AC1-9AC9-C7CBB4124AA9}" sibTransId="{24210DCE-DA7B-4752-BE51-4C382A4FFBF9}"/>
    <dgm:cxn modelId="{48300DCB-A9D0-45C4-B540-9CDA7AE4AE74}" type="presOf" srcId="{079EADF2-8582-400F-860E-A3445B31D873}" destId="{E2CA68E6-63EB-4D0E-BCF6-AD59A8C56F48}" srcOrd="0" destOrd="0" presId="urn:microsoft.com/office/officeart/2018/2/layout/IconVerticalSolidList"/>
    <dgm:cxn modelId="{8D1D85DC-7107-4D5E-99D6-96008E70B92D}" type="presOf" srcId="{25AD4B32-901C-4D0C-8FBD-56CE4914001D}" destId="{F35DB7D5-B0C2-4C7B-A4B5-24C4CB715865}" srcOrd="0" destOrd="0" presId="urn:microsoft.com/office/officeart/2018/2/layout/IconVerticalSolidList"/>
    <dgm:cxn modelId="{A31D86EB-3EB3-4271-B7F1-55E4FDD18029}" type="presOf" srcId="{B163BD4E-D42A-4335-B0EC-983EC2BA5334}" destId="{7130660C-6825-45E1-A322-A71E7B5F5E41}" srcOrd="0" destOrd="0" presId="urn:microsoft.com/office/officeart/2018/2/layout/IconVerticalSolidList"/>
    <dgm:cxn modelId="{32FC3D61-B10D-4788-9035-4A0BF1F3545C}" type="presParOf" srcId="{E2CA68E6-63EB-4D0E-BCF6-AD59A8C56F48}" destId="{9C8EB8B7-88F5-4977-B917-9D157110F6AC}" srcOrd="0" destOrd="0" presId="urn:microsoft.com/office/officeart/2018/2/layout/IconVerticalSolidList"/>
    <dgm:cxn modelId="{C20A83E4-CD0F-4D1B-A137-2DAC660107A2}" type="presParOf" srcId="{9C8EB8B7-88F5-4977-B917-9D157110F6AC}" destId="{47D4A22C-5A95-4FCF-9B66-C21CCC4B17FD}" srcOrd="0" destOrd="0" presId="urn:microsoft.com/office/officeart/2018/2/layout/IconVerticalSolidList"/>
    <dgm:cxn modelId="{09FA4CDE-E49D-4370-8988-3C52C601DBBC}" type="presParOf" srcId="{9C8EB8B7-88F5-4977-B917-9D157110F6AC}" destId="{C9ED0BEA-45CE-46C1-A6CD-F6C69D4B4131}" srcOrd="1" destOrd="0" presId="urn:microsoft.com/office/officeart/2018/2/layout/IconVerticalSolidList"/>
    <dgm:cxn modelId="{F10FEFB3-D9D1-4089-ACB3-501A8C189C28}" type="presParOf" srcId="{9C8EB8B7-88F5-4977-B917-9D157110F6AC}" destId="{56564F02-A5C8-4E58-A16F-E7ED0F2D2E37}" srcOrd="2" destOrd="0" presId="urn:microsoft.com/office/officeart/2018/2/layout/IconVerticalSolidList"/>
    <dgm:cxn modelId="{646BB25A-E085-4A49-BD3B-4FA8B2941A48}" type="presParOf" srcId="{9C8EB8B7-88F5-4977-B917-9D157110F6AC}" destId="{F35DB7D5-B0C2-4C7B-A4B5-24C4CB715865}" srcOrd="3" destOrd="0" presId="urn:microsoft.com/office/officeart/2018/2/layout/IconVerticalSolidList"/>
    <dgm:cxn modelId="{04420108-80A6-4483-B4E7-CF0B3854DCCD}" type="presParOf" srcId="{E2CA68E6-63EB-4D0E-BCF6-AD59A8C56F48}" destId="{47BB92C7-9E79-457E-A89C-09658E047B56}" srcOrd="1" destOrd="0" presId="urn:microsoft.com/office/officeart/2018/2/layout/IconVerticalSolidList"/>
    <dgm:cxn modelId="{50FAFDB1-3079-47CE-BCF5-3092B239C472}" type="presParOf" srcId="{E2CA68E6-63EB-4D0E-BCF6-AD59A8C56F48}" destId="{44D1FDD4-802B-4C6C-B714-4C40AFC346DB}" srcOrd="2" destOrd="0" presId="urn:microsoft.com/office/officeart/2018/2/layout/IconVerticalSolidList"/>
    <dgm:cxn modelId="{0D46637C-C1E5-4F15-9984-1EE556125BC1}" type="presParOf" srcId="{44D1FDD4-802B-4C6C-B714-4C40AFC346DB}" destId="{8C6B0905-379C-46F6-BB5B-E2D743567EF1}" srcOrd="0" destOrd="0" presId="urn:microsoft.com/office/officeart/2018/2/layout/IconVerticalSolidList"/>
    <dgm:cxn modelId="{41D67C65-BAB6-4658-8AAE-A36D5003627C}" type="presParOf" srcId="{44D1FDD4-802B-4C6C-B714-4C40AFC346DB}" destId="{007ED67F-1D0E-498D-AEFC-15E698C07C29}" srcOrd="1" destOrd="0" presId="urn:microsoft.com/office/officeart/2018/2/layout/IconVerticalSolidList"/>
    <dgm:cxn modelId="{BE847616-F2BA-440F-9E92-220A66B503C3}" type="presParOf" srcId="{44D1FDD4-802B-4C6C-B714-4C40AFC346DB}" destId="{44F304F8-4E2F-415F-9C23-FB67A517DD6E}" srcOrd="2" destOrd="0" presId="urn:microsoft.com/office/officeart/2018/2/layout/IconVerticalSolidList"/>
    <dgm:cxn modelId="{74B7785A-E0EE-4FC9-8127-DAAC8E3F4D33}" type="presParOf" srcId="{44D1FDD4-802B-4C6C-B714-4C40AFC346DB}" destId="{E8FFCC53-D421-4091-8C15-6546EEB2F2E7}" srcOrd="3" destOrd="0" presId="urn:microsoft.com/office/officeart/2018/2/layout/IconVerticalSolidList"/>
    <dgm:cxn modelId="{A6A1C260-6293-4CE8-98A7-D2602A30A13D}" type="presParOf" srcId="{E2CA68E6-63EB-4D0E-BCF6-AD59A8C56F48}" destId="{5CE33E1E-37ED-4E9E-8855-46AABC73C8E7}" srcOrd="3" destOrd="0" presId="urn:microsoft.com/office/officeart/2018/2/layout/IconVerticalSolidList"/>
    <dgm:cxn modelId="{D0B17C67-CF88-4D7D-BCE0-5C144E402BCA}" type="presParOf" srcId="{E2CA68E6-63EB-4D0E-BCF6-AD59A8C56F48}" destId="{C9F2B81B-D7E2-4D93-8BE7-EAF6813A4D2B}" srcOrd="4" destOrd="0" presId="urn:microsoft.com/office/officeart/2018/2/layout/IconVerticalSolidList"/>
    <dgm:cxn modelId="{AD98D960-B35B-4282-B6AC-54700562FE70}" type="presParOf" srcId="{C9F2B81B-D7E2-4D93-8BE7-EAF6813A4D2B}" destId="{DC16B07F-5476-4473-BF02-D13700821F54}" srcOrd="0" destOrd="0" presId="urn:microsoft.com/office/officeart/2018/2/layout/IconVerticalSolidList"/>
    <dgm:cxn modelId="{CFDF11FC-D21B-4F7D-87E9-4CE2421DD6A8}" type="presParOf" srcId="{C9F2B81B-D7E2-4D93-8BE7-EAF6813A4D2B}" destId="{78E19F35-95AF-4332-9D96-C29CE9F33489}" srcOrd="1" destOrd="0" presId="urn:microsoft.com/office/officeart/2018/2/layout/IconVerticalSolidList"/>
    <dgm:cxn modelId="{3D895BF8-F05B-4647-8193-20BB6756BD6E}" type="presParOf" srcId="{C9F2B81B-D7E2-4D93-8BE7-EAF6813A4D2B}" destId="{D65315DB-705B-407E-BA96-4709CD265E94}" srcOrd="2" destOrd="0" presId="urn:microsoft.com/office/officeart/2018/2/layout/IconVerticalSolidList"/>
    <dgm:cxn modelId="{82881635-19A0-46D8-9136-D7CBAB2A934E}" type="presParOf" srcId="{C9F2B81B-D7E2-4D93-8BE7-EAF6813A4D2B}" destId="{E77DD8A5-055F-436E-A96C-E934146733E8}" srcOrd="3" destOrd="0" presId="urn:microsoft.com/office/officeart/2018/2/layout/IconVerticalSolidList"/>
    <dgm:cxn modelId="{BB7C05EB-E895-4AF5-9632-9F7922629695}" type="presParOf" srcId="{E2CA68E6-63EB-4D0E-BCF6-AD59A8C56F48}" destId="{054EAB36-F626-4F48-8409-6F09AAC3C3CC}" srcOrd="5" destOrd="0" presId="urn:microsoft.com/office/officeart/2018/2/layout/IconVerticalSolidList"/>
    <dgm:cxn modelId="{66ED929D-475B-4011-A001-C2FED2C058B3}" type="presParOf" srcId="{E2CA68E6-63EB-4D0E-BCF6-AD59A8C56F48}" destId="{3DDF9C0F-13DA-4B20-8CA2-5900F4E516DB}" srcOrd="6" destOrd="0" presId="urn:microsoft.com/office/officeart/2018/2/layout/IconVerticalSolidList"/>
    <dgm:cxn modelId="{A550D0ED-22D6-4755-A3C1-77E4D3245E8E}" type="presParOf" srcId="{3DDF9C0F-13DA-4B20-8CA2-5900F4E516DB}" destId="{389776C1-A845-48C5-81BB-19AB3279A0C8}" srcOrd="0" destOrd="0" presId="urn:microsoft.com/office/officeart/2018/2/layout/IconVerticalSolidList"/>
    <dgm:cxn modelId="{E016874A-4C55-4758-AA3D-29C41B7E76CF}" type="presParOf" srcId="{3DDF9C0F-13DA-4B20-8CA2-5900F4E516DB}" destId="{39733818-754A-48B6-B8DF-48FEEE9B9D6A}" srcOrd="1" destOrd="0" presId="urn:microsoft.com/office/officeart/2018/2/layout/IconVerticalSolidList"/>
    <dgm:cxn modelId="{9943BD57-C824-4861-A32B-5B4FAA7CBDDC}" type="presParOf" srcId="{3DDF9C0F-13DA-4B20-8CA2-5900F4E516DB}" destId="{2969268B-4F36-49D8-BBEF-805E78573CC6}" srcOrd="2" destOrd="0" presId="urn:microsoft.com/office/officeart/2018/2/layout/IconVerticalSolidList"/>
    <dgm:cxn modelId="{E1D8EA73-A763-4B87-8D85-319D34F457C3}" type="presParOf" srcId="{3DDF9C0F-13DA-4B20-8CA2-5900F4E516DB}" destId="{7130660C-6825-45E1-A322-A71E7B5F5E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FA8FC-8305-42B1-9FDB-41C8E0BD17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E7F0B-CB21-452F-85CC-28A641FB2B82}">
      <dgm:prSet/>
      <dgm:spPr/>
      <dgm:t>
        <a:bodyPr/>
        <a:lstStyle/>
        <a:p>
          <a:r>
            <a:rPr lang="en-US"/>
            <a:t>Python</a:t>
          </a:r>
        </a:p>
      </dgm:t>
    </dgm:pt>
    <dgm:pt modelId="{CA782EBB-46FB-4668-B249-71CA7FEBA266}" type="parTrans" cxnId="{A18423B9-9632-4E92-840F-22A51B607FD0}">
      <dgm:prSet/>
      <dgm:spPr/>
      <dgm:t>
        <a:bodyPr/>
        <a:lstStyle/>
        <a:p>
          <a:endParaRPr lang="en-US"/>
        </a:p>
      </dgm:t>
    </dgm:pt>
    <dgm:pt modelId="{86DD00CB-F0B2-4A7C-8CC2-2630B000DBAB}" type="sibTrans" cxnId="{A18423B9-9632-4E92-840F-22A51B607FD0}">
      <dgm:prSet/>
      <dgm:spPr/>
      <dgm:t>
        <a:bodyPr/>
        <a:lstStyle/>
        <a:p>
          <a:endParaRPr lang="en-US"/>
        </a:p>
      </dgm:t>
    </dgm:pt>
    <dgm:pt modelId="{C3118E8F-3688-47F9-A9A1-44DB7C480AB2}">
      <dgm:prSet/>
      <dgm:spPr/>
      <dgm:t>
        <a:bodyPr/>
        <a:lstStyle/>
        <a:p>
          <a:r>
            <a:rPr lang="en-US"/>
            <a:t>Ruby</a:t>
          </a:r>
        </a:p>
      </dgm:t>
    </dgm:pt>
    <dgm:pt modelId="{EBBBA180-1A6F-4E95-9EF7-B4B3E3A29037}" type="parTrans" cxnId="{3F22E919-DE04-42C2-91C6-32994B6FA5D0}">
      <dgm:prSet/>
      <dgm:spPr/>
      <dgm:t>
        <a:bodyPr/>
        <a:lstStyle/>
        <a:p>
          <a:endParaRPr lang="en-US"/>
        </a:p>
      </dgm:t>
    </dgm:pt>
    <dgm:pt modelId="{981E2094-75C7-453C-870D-1FDCB4C63BF5}" type="sibTrans" cxnId="{3F22E919-DE04-42C2-91C6-32994B6FA5D0}">
      <dgm:prSet/>
      <dgm:spPr/>
      <dgm:t>
        <a:bodyPr/>
        <a:lstStyle/>
        <a:p>
          <a:endParaRPr lang="en-US"/>
        </a:p>
      </dgm:t>
    </dgm:pt>
    <dgm:pt modelId="{BBFBBA30-1D06-4432-A51C-15501E4F96A8}">
      <dgm:prSet/>
      <dgm:spPr/>
      <dgm:t>
        <a:bodyPr/>
        <a:lstStyle/>
        <a:p>
          <a:r>
            <a:rPr lang="en-US"/>
            <a:t>Golang</a:t>
          </a:r>
        </a:p>
      </dgm:t>
    </dgm:pt>
    <dgm:pt modelId="{7779FA04-A1AE-48FC-98FF-73701A506B8A}" type="parTrans" cxnId="{CFAF2012-9276-4D17-8502-074CEAC210DE}">
      <dgm:prSet/>
      <dgm:spPr/>
      <dgm:t>
        <a:bodyPr/>
        <a:lstStyle/>
        <a:p>
          <a:endParaRPr lang="en-US"/>
        </a:p>
      </dgm:t>
    </dgm:pt>
    <dgm:pt modelId="{7BD2D756-D195-4516-91CF-58FC6422DAA9}" type="sibTrans" cxnId="{CFAF2012-9276-4D17-8502-074CEAC210DE}">
      <dgm:prSet/>
      <dgm:spPr/>
      <dgm:t>
        <a:bodyPr/>
        <a:lstStyle/>
        <a:p>
          <a:endParaRPr lang="en-US"/>
        </a:p>
      </dgm:t>
    </dgm:pt>
    <dgm:pt modelId="{4362C1FC-C590-4485-B7A9-B751ADB5B099}">
      <dgm:prSet/>
      <dgm:spPr/>
      <dgm:t>
        <a:bodyPr/>
        <a:lstStyle/>
        <a:p>
          <a:r>
            <a:rPr lang="en-US"/>
            <a:t>Java </a:t>
          </a:r>
        </a:p>
      </dgm:t>
    </dgm:pt>
    <dgm:pt modelId="{EBD5C55F-508A-45C4-9754-C399AA805E13}" type="parTrans" cxnId="{D76767D0-ED4C-402A-A567-8FF8928482F1}">
      <dgm:prSet/>
      <dgm:spPr/>
      <dgm:t>
        <a:bodyPr/>
        <a:lstStyle/>
        <a:p>
          <a:endParaRPr lang="en-US"/>
        </a:p>
      </dgm:t>
    </dgm:pt>
    <dgm:pt modelId="{C6C9DE2B-2200-4168-99AC-B474A27F5638}" type="sibTrans" cxnId="{D76767D0-ED4C-402A-A567-8FF8928482F1}">
      <dgm:prSet/>
      <dgm:spPr/>
      <dgm:t>
        <a:bodyPr/>
        <a:lstStyle/>
        <a:p>
          <a:endParaRPr lang="en-US"/>
        </a:p>
      </dgm:t>
    </dgm:pt>
    <dgm:pt modelId="{8EB219B8-177E-4529-B58F-054D2A8CFBA9}">
      <dgm:prSet/>
      <dgm:spPr/>
      <dgm:t>
        <a:bodyPr/>
        <a:lstStyle/>
        <a:p>
          <a:r>
            <a:rPr lang="en-US"/>
            <a:t>JavaScript  (Front End / Back End)</a:t>
          </a:r>
        </a:p>
      </dgm:t>
    </dgm:pt>
    <dgm:pt modelId="{29DEACF2-3866-4D14-BDF9-AEFF10931C7B}" type="parTrans" cxnId="{79707778-19A4-4364-97F7-2AF3851A6DFC}">
      <dgm:prSet/>
      <dgm:spPr/>
      <dgm:t>
        <a:bodyPr/>
        <a:lstStyle/>
        <a:p>
          <a:endParaRPr lang="en-US"/>
        </a:p>
      </dgm:t>
    </dgm:pt>
    <dgm:pt modelId="{061373BE-EAB8-4438-8576-0967B749FB2C}" type="sibTrans" cxnId="{79707778-19A4-4364-97F7-2AF3851A6DFC}">
      <dgm:prSet/>
      <dgm:spPr/>
      <dgm:t>
        <a:bodyPr/>
        <a:lstStyle/>
        <a:p>
          <a:endParaRPr lang="en-US"/>
        </a:p>
      </dgm:t>
    </dgm:pt>
    <dgm:pt modelId="{CEE69165-925A-4210-83C7-9918A7FD96DD}">
      <dgm:prSet/>
      <dgm:spPr/>
      <dgm:t>
        <a:bodyPr/>
        <a:lstStyle/>
        <a:p>
          <a:r>
            <a:rPr lang="en-US"/>
            <a:t>PHP</a:t>
          </a:r>
        </a:p>
      </dgm:t>
    </dgm:pt>
    <dgm:pt modelId="{D4D5EF73-B247-4681-ADED-46FB5BDBA8DD}" type="parTrans" cxnId="{DBE312CF-2619-48FC-A522-1047154D8266}">
      <dgm:prSet/>
      <dgm:spPr/>
      <dgm:t>
        <a:bodyPr/>
        <a:lstStyle/>
        <a:p>
          <a:endParaRPr lang="en-US"/>
        </a:p>
      </dgm:t>
    </dgm:pt>
    <dgm:pt modelId="{B5C464D0-F236-4509-B87C-1836235072F2}" type="sibTrans" cxnId="{DBE312CF-2619-48FC-A522-1047154D8266}">
      <dgm:prSet/>
      <dgm:spPr/>
      <dgm:t>
        <a:bodyPr/>
        <a:lstStyle/>
        <a:p>
          <a:endParaRPr lang="en-US"/>
        </a:p>
      </dgm:t>
    </dgm:pt>
    <dgm:pt modelId="{DF6C34F8-496C-40DA-9CF4-6968FBD21EB1}">
      <dgm:prSet/>
      <dgm:spPr/>
      <dgm:t>
        <a:bodyPr/>
        <a:lstStyle/>
        <a:p>
          <a:r>
            <a:rPr lang="en-US"/>
            <a:t>Rust</a:t>
          </a:r>
        </a:p>
      </dgm:t>
    </dgm:pt>
    <dgm:pt modelId="{E00F480B-49E8-4308-8FE0-75DF9DB3BFB8}" type="parTrans" cxnId="{FE628D6A-B72E-4F34-A16F-05FD49F551DC}">
      <dgm:prSet/>
      <dgm:spPr/>
      <dgm:t>
        <a:bodyPr/>
        <a:lstStyle/>
        <a:p>
          <a:endParaRPr lang="en-US"/>
        </a:p>
      </dgm:t>
    </dgm:pt>
    <dgm:pt modelId="{CDEB381E-7927-4624-A941-19FA53B0F6F8}" type="sibTrans" cxnId="{FE628D6A-B72E-4F34-A16F-05FD49F551DC}">
      <dgm:prSet/>
      <dgm:spPr/>
      <dgm:t>
        <a:bodyPr/>
        <a:lstStyle/>
        <a:p>
          <a:endParaRPr lang="en-US"/>
        </a:p>
      </dgm:t>
    </dgm:pt>
    <dgm:pt modelId="{823B174E-EDFF-4A64-B838-F8F78EA74060}" type="pres">
      <dgm:prSet presAssocID="{43FFA8FC-8305-42B1-9FDB-41C8E0BD1704}" presName="linear" presStyleCnt="0">
        <dgm:presLayoutVars>
          <dgm:animLvl val="lvl"/>
          <dgm:resizeHandles val="exact"/>
        </dgm:presLayoutVars>
      </dgm:prSet>
      <dgm:spPr/>
    </dgm:pt>
    <dgm:pt modelId="{F8B14726-4AA3-4D06-A564-2A82D2491508}" type="pres">
      <dgm:prSet presAssocID="{7A9E7F0B-CB21-452F-85CC-28A641FB2B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B0CB62E-58CB-4C1F-BF5E-201D63E14B6A}" type="pres">
      <dgm:prSet presAssocID="{86DD00CB-F0B2-4A7C-8CC2-2630B000DBAB}" presName="spacer" presStyleCnt="0"/>
      <dgm:spPr/>
    </dgm:pt>
    <dgm:pt modelId="{D3D1373E-61E6-4AC9-82BC-FF870476AC5E}" type="pres">
      <dgm:prSet presAssocID="{C3118E8F-3688-47F9-A9A1-44DB7C480AB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5347347-9340-493E-859E-8E5D63056728}" type="pres">
      <dgm:prSet presAssocID="{981E2094-75C7-453C-870D-1FDCB4C63BF5}" presName="spacer" presStyleCnt="0"/>
      <dgm:spPr/>
    </dgm:pt>
    <dgm:pt modelId="{3AFF607C-4B94-4239-947B-4837148664B3}" type="pres">
      <dgm:prSet presAssocID="{BBFBBA30-1D06-4432-A51C-15501E4F96A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CE7DAB-673E-4120-97BC-C21D906A2CED}" type="pres">
      <dgm:prSet presAssocID="{7BD2D756-D195-4516-91CF-58FC6422DAA9}" presName="spacer" presStyleCnt="0"/>
      <dgm:spPr/>
    </dgm:pt>
    <dgm:pt modelId="{85C438D1-F026-4FB8-A405-2149355B068B}" type="pres">
      <dgm:prSet presAssocID="{4362C1FC-C590-4485-B7A9-B751ADB5B09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DBD12CE-A98F-46BD-B433-3B25C02397A0}" type="pres">
      <dgm:prSet presAssocID="{C6C9DE2B-2200-4168-99AC-B474A27F5638}" presName="spacer" presStyleCnt="0"/>
      <dgm:spPr/>
    </dgm:pt>
    <dgm:pt modelId="{87CD1AF1-730B-4C53-BA9C-79CD2D90BC1E}" type="pres">
      <dgm:prSet presAssocID="{8EB219B8-177E-4529-B58F-054D2A8CFBA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2CDFA32-CB0B-4B32-8B39-A666FE3A5A20}" type="pres">
      <dgm:prSet presAssocID="{061373BE-EAB8-4438-8576-0967B749FB2C}" presName="spacer" presStyleCnt="0"/>
      <dgm:spPr/>
    </dgm:pt>
    <dgm:pt modelId="{060251C1-B564-4A41-B244-64D1C45AEDEE}" type="pres">
      <dgm:prSet presAssocID="{CEE69165-925A-4210-83C7-9918A7FD96D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DB2455D-116D-4DAE-BAA7-2BB2D2702E25}" type="pres">
      <dgm:prSet presAssocID="{B5C464D0-F236-4509-B87C-1836235072F2}" presName="spacer" presStyleCnt="0"/>
      <dgm:spPr/>
    </dgm:pt>
    <dgm:pt modelId="{47A1AE23-1EBD-4760-8F3E-A9F80959B493}" type="pres">
      <dgm:prSet presAssocID="{DF6C34F8-496C-40DA-9CF4-6968FBD21EB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FAF2012-9276-4D17-8502-074CEAC210DE}" srcId="{43FFA8FC-8305-42B1-9FDB-41C8E0BD1704}" destId="{BBFBBA30-1D06-4432-A51C-15501E4F96A8}" srcOrd="2" destOrd="0" parTransId="{7779FA04-A1AE-48FC-98FF-73701A506B8A}" sibTransId="{7BD2D756-D195-4516-91CF-58FC6422DAA9}"/>
    <dgm:cxn modelId="{FD354718-E52E-40A3-A906-C808E50EF5C4}" type="presOf" srcId="{4362C1FC-C590-4485-B7A9-B751ADB5B099}" destId="{85C438D1-F026-4FB8-A405-2149355B068B}" srcOrd="0" destOrd="0" presId="urn:microsoft.com/office/officeart/2005/8/layout/vList2"/>
    <dgm:cxn modelId="{3F22E919-DE04-42C2-91C6-32994B6FA5D0}" srcId="{43FFA8FC-8305-42B1-9FDB-41C8E0BD1704}" destId="{C3118E8F-3688-47F9-A9A1-44DB7C480AB2}" srcOrd="1" destOrd="0" parTransId="{EBBBA180-1A6F-4E95-9EF7-B4B3E3A29037}" sibTransId="{981E2094-75C7-453C-870D-1FDCB4C63BF5}"/>
    <dgm:cxn modelId="{FE628D6A-B72E-4F34-A16F-05FD49F551DC}" srcId="{43FFA8FC-8305-42B1-9FDB-41C8E0BD1704}" destId="{DF6C34F8-496C-40DA-9CF4-6968FBD21EB1}" srcOrd="6" destOrd="0" parTransId="{E00F480B-49E8-4308-8FE0-75DF9DB3BFB8}" sibTransId="{CDEB381E-7927-4624-A941-19FA53B0F6F8}"/>
    <dgm:cxn modelId="{BE79B571-1F90-4A99-8AA4-D9A16BA1DCD8}" type="presOf" srcId="{DF6C34F8-496C-40DA-9CF4-6968FBD21EB1}" destId="{47A1AE23-1EBD-4760-8F3E-A9F80959B493}" srcOrd="0" destOrd="0" presId="urn:microsoft.com/office/officeart/2005/8/layout/vList2"/>
    <dgm:cxn modelId="{79707778-19A4-4364-97F7-2AF3851A6DFC}" srcId="{43FFA8FC-8305-42B1-9FDB-41C8E0BD1704}" destId="{8EB219B8-177E-4529-B58F-054D2A8CFBA9}" srcOrd="4" destOrd="0" parTransId="{29DEACF2-3866-4D14-BDF9-AEFF10931C7B}" sibTransId="{061373BE-EAB8-4438-8576-0967B749FB2C}"/>
    <dgm:cxn modelId="{2BDBFD59-964C-466D-8DA3-0865B0266C36}" type="presOf" srcId="{43FFA8FC-8305-42B1-9FDB-41C8E0BD1704}" destId="{823B174E-EDFF-4A64-B838-F8F78EA74060}" srcOrd="0" destOrd="0" presId="urn:microsoft.com/office/officeart/2005/8/layout/vList2"/>
    <dgm:cxn modelId="{97939F8D-2691-4B9B-BFE9-1140A66D7D82}" type="presOf" srcId="{CEE69165-925A-4210-83C7-9918A7FD96DD}" destId="{060251C1-B564-4A41-B244-64D1C45AEDEE}" srcOrd="0" destOrd="0" presId="urn:microsoft.com/office/officeart/2005/8/layout/vList2"/>
    <dgm:cxn modelId="{F5F10290-ED49-4318-9644-69F2B1863A8A}" type="presOf" srcId="{7A9E7F0B-CB21-452F-85CC-28A641FB2B82}" destId="{F8B14726-4AA3-4D06-A564-2A82D2491508}" srcOrd="0" destOrd="0" presId="urn:microsoft.com/office/officeart/2005/8/layout/vList2"/>
    <dgm:cxn modelId="{A18423B9-9632-4E92-840F-22A51B607FD0}" srcId="{43FFA8FC-8305-42B1-9FDB-41C8E0BD1704}" destId="{7A9E7F0B-CB21-452F-85CC-28A641FB2B82}" srcOrd="0" destOrd="0" parTransId="{CA782EBB-46FB-4668-B249-71CA7FEBA266}" sibTransId="{86DD00CB-F0B2-4A7C-8CC2-2630B000DBAB}"/>
    <dgm:cxn modelId="{3B7CDBCB-A844-478B-9A9E-535B4158DF8D}" type="presOf" srcId="{C3118E8F-3688-47F9-A9A1-44DB7C480AB2}" destId="{D3D1373E-61E6-4AC9-82BC-FF870476AC5E}" srcOrd="0" destOrd="0" presId="urn:microsoft.com/office/officeart/2005/8/layout/vList2"/>
    <dgm:cxn modelId="{DBE312CF-2619-48FC-A522-1047154D8266}" srcId="{43FFA8FC-8305-42B1-9FDB-41C8E0BD1704}" destId="{CEE69165-925A-4210-83C7-9918A7FD96DD}" srcOrd="5" destOrd="0" parTransId="{D4D5EF73-B247-4681-ADED-46FB5BDBA8DD}" sibTransId="{B5C464D0-F236-4509-B87C-1836235072F2}"/>
    <dgm:cxn modelId="{D76767D0-ED4C-402A-A567-8FF8928482F1}" srcId="{43FFA8FC-8305-42B1-9FDB-41C8E0BD1704}" destId="{4362C1FC-C590-4485-B7A9-B751ADB5B099}" srcOrd="3" destOrd="0" parTransId="{EBD5C55F-508A-45C4-9754-C399AA805E13}" sibTransId="{C6C9DE2B-2200-4168-99AC-B474A27F5638}"/>
    <dgm:cxn modelId="{F7687AF9-9ECA-4B83-9BF0-BD726865981A}" type="presOf" srcId="{BBFBBA30-1D06-4432-A51C-15501E4F96A8}" destId="{3AFF607C-4B94-4239-947B-4837148664B3}" srcOrd="0" destOrd="0" presId="urn:microsoft.com/office/officeart/2005/8/layout/vList2"/>
    <dgm:cxn modelId="{D8A8C3FA-8224-44A5-B35E-44427F7D71BF}" type="presOf" srcId="{8EB219B8-177E-4529-B58F-054D2A8CFBA9}" destId="{87CD1AF1-730B-4C53-BA9C-79CD2D90BC1E}" srcOrd="0" destOrd="0" presId="urn:microsoft.com/office/officeart/2005/8/layout/vList2"/>
    <dgm:cxn modelId="{5C6455F3-A86A-44F6-AD50-EF8F8E09D33B}" type="presParOf" srcId="{823B174E-EDFF-4A64-B838-F8F78EA74060}" destId="{F8B14726-4AA3-4D06-A564-2A82D2491508}" srcOrd="0" destOrd="0" presId="urn:microsoft.com/office/officeart/2005/8/layout/vList2"/>
    <dgm:cxn modelId="{C8F934A4-5613-4EB3-AA53-FD7F9BB3C849}" type="presParOf" srcId="{823B174E-EDFF-4A64-B838-F8F78EA74060}" destId="{DB0CB62E-58CB-4C1F-BF5E-201D63E14B6A}" srcOrd="1" destOrd="0" presId="urn:microsoft.com/office/officeart/2005/8/layout/vList2"/>
    <dgm:cxn modelId="{A59945FB-8FB0-46C5-9441-498899BA1FED}" type="presParOf" srcId="{823B174E-EDFF-4A64-B838-F8F78EA74060}" destId="{D3D1373E-61E6-4AC9-82BC-FF870476AC5E}" srcOrd="2" destOrd="0" presId="urn:microsoft.com/office/officeart/2005/8/layout/vList2"/>
    <dgm:cxn modelId="{47F72F4B-701B-4F69-8041-20ECF20192C0}" type="presParOf" srcId="{823B174E-EDFF-4A64-B838-F8F78EA74060}" destId="{45347347-9340-493E-859E-8E5D63056728}" srcOrd="3" destOrd="0" presId="urn:microsoft.com/office/officeart/2005/8/layout/vList2"/>
    <dgm:cxn modelId="{9DF0ECA2-F34D-41FC-A444-66C37144F597}" type="presParOf" srcId="{823B174E-EDFF-4A64-B838-F8F78EA74060}" destId="{3AFF607C-4B94-4239-947B-4837148664B3}" srcOrd="4" destOrd="0" presId="urn:microsoft.com/office/officeart/2005/8/layout/vList2"/>
    <dgm:cxn modelId="{FF813E92-F002-4A5D-866F-52B35442399E}" type="presParOf" srcId="{823B174E-EDFF-4A64-B838-F8F78EA74060}" destId="{E4CE7DAB-673E-4120-97BC-C21D906A2CED}" srcOrd="5" destOrd="0" presId="urn:microsoft.com/office/officeart/2005/8/layout/vList2"/>
    <dgm:cxn modelId="{9FB3AB16-A05E-4A17-9BBF-B51D4248CEE5}" type="presParOf" srcId="{823B174E-EDFF-4A64-B838-F8F78EA74060}" destId="{85C438D1-F026-4FB8-A405-2149355B068B}" srcOrd="6" destOrd="0" presId="urn:microsoft.com/office/officeart/2005/8/layout/vList2"/>
    <dgm:cxn modelId="{F264565A-7A35-419A-8C10-D2CB3ADA8B81}" type="presParOf" srcId="{823B174E-EDFF-4A64-B838-F8F78EA74060}" destId="{4DBD12CE-A98F-46BD-B433-3B25C02397A0}" srcOrd="7" destOrd="0" presId="urn:microsoft.com/office/officeart/2005/8/layout/vList2"/>
    <dgm:cxn modelId="{2096221E-27F9-4203-83AC-75174459B340}" type="presParOf" srcId="{823B174E-EDFF-4A64-B838-F8F78EA74060}" destId="{87CD1AF1-730B-4C53-BA9C-79CD2D90BC1E}" srcOrd="8" destOrd="0" presId="urn:microsoft.com/office/officeart/2005/8/layout/vList2"/>
    <dgm:cxn modelId="{5154A05B-82CC-467C-81E1-C7900BBF8DCD}" type="presParOf" srcId="{823B174E-EDFF-4A64-B838-F8F78EA74060}" destId="{82CDFA32-CB0B-4B32-8B39-A666FE3A5A20}" srcOrd="9" destOrd="0" presId="urn:microsoft.com/office/officeart/2005/8/layout/vList2"/>
    <dgm:cxn modelId="{971CC38A-B378-4032-89BC-636465F42728}" type="presParOf" srcId="{823B174E-EDFF-4A64-B838-F8F78EA74060}" destId="{060251C1-B564-4A41-B244-64D1C45AEDEE}" srcOrd="10" destOrd="0" presId="urn:microsoft.com/office/officeart/2005/8/layout/vList2"/>
    <dgm:cxn modelId="{BB9AEF1C-50E0-4858-A749-CEACDF3CFF3B}" type="presParOf" srcId="{823B174E-EDFF-4A64-B838-F8F78EA74060}" destId="{FDB2455D-116D-4DAE-BAA7-2BB2D2702E25}" srcOrd="11" destOrd="0" presId="urn:microsoft.com/office/officeart/2005/8/layout/vList2"/>
    <dgm:cxn modelId="{D7178981-DC63-4C45-8F3C-54DC9ADCD386}" type="presParOf" srcId="{823B174E-EDFF-4A64-B838-F8F78EA74060}" destId="{47A1AE23-1EBD-4760-8F3E-A9F80959B49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2FDE5-6081-4834-9BEE-83F95CE7235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00ED5F-5089-47F6-8E84-CB02DAFFFA4C}">
      <dgm:prSet/>
      <dgm:spPr/>
      <dgm:t>
        <a:bodyPr/>
        <a:lstStyle/>
        <a:p>
          <a:r>
            <a:rPr lang="uk-UA"/>
            <a:t>IT trends</a:t>
          </a:r>
          <a:endParaRPr lang="en-US"/>
        </a:p>
      </dgm:t>
    </dgm:pt>
    <dgm:pt modelId="{13B5C9A1-7BEE-41A9-8A26-F9E9C5002AD1}" type="parTrans" cxnId="{14804C03-34DC-4BE1-A44E-BB88F960590B}">
      <dgm:prSet/>
      <dgm:spPr/>
      <dgm:t>
        <a:bodyPr/>
        <a:lstStyle/>
        <a:p>
          <a:endParaRPr lang="en-US"/>
        </a:p>
      </dgm:t>
    </dgm:pt>
    <dgm:pt modelId="{FAC2FF30-F309-4855-8165-C94E8061337B}" type="sibTrans" cxnId="{14804C03-34DC-4BE1-A44E-BB88F960590B}">
      <dgm:prSet/>
      <dgm:spPr/>
      <dgm:t>
        <a:bodyPr/>
        <a:lstStyle/>
        <a:p>
          <a:endParaRPr lang="en-US"/>
        </a:p>
      </dgm:t>
    </dgm:pt>
    <dgm:pt modelId="{DC0B47D0-C7CF-42D6-9CE4-C6FA15E398D1}">
      <dgm:prSet/>
      <dgm:spPr/>
      <dgm:t>
        <a:bodyPr/>
        <a:lstStyle/>
        <a:p>
          <a:r>
            <a:rPr lang="uk-UA"/>
            <a:t>Resume driven development</a:t>
          </a:r>
          <a:endParaRPr lang="en-US"/>
        </a:p>
      </dgm:t>
    </dgm:pt>
    <dgm:pt modelId="{ED2C7FB6-5BDB-42DA-93F5-83DD15A1F7F8}" type="parTrans" cxnId="{F15C09DE-22B4-49E5-814E-2CD727F6F91C}">
      <dgm:prSet/>
      <dgm:spPr/>
      <dgm:t>
        <a:bodyPr/>
        <a:lstStyle/>
        <a:p>
          <a:endParaRPr lang="en-US"/>
        </a:p>
      </dgm:t>
    </dgm:pt>
    <dgm:pt modelId="{C6DA932A-2897-416F-9CC8-25BA47767A72}" type="sibTrans" cxnId="{F15C09DE-22B4-49E5-814E-2CD727F6F91C}">
      <dgm:prSet/>
      <dgm:spPr/>
      <dgm:t>
        <a:bodyPr/>
        <a:lstStyle/>
        <a:p>
          <a:endParaRPr lang="en-US"/>
        </a:p>
      </dgm:t>
    </dgm:pt>
    <dgm:pt modelId="{53F03394-AA4D-455C-A7AC-D7EA72BF83CE}">
      <dgm:prSet/>
      <dgm:spPr/>
      <dgm:t>
        <a:bodyPr/>
        <a:lstStyle/>
        <a:p>
          <a:r>
            <a:rPr lang="uk-UA"/>
            <a:t>Working with new libraries</a:t>
          </a:r>
          <a:endParaRPr lang="en-US"/>
        </a:p>
      </dgm:t>
    </dgm:pt>
    <dgm:pt modelId="{3E057975-9AF5-4F52-B656-6F203943B482}" type="parTrans" cxnId="{804EA362-F765-4399-B844-7A37122E47B7}">
      <dgm:prSet/>
      <dgm:spPr/>
      <dgm:t>
        <a:bodyPr/>
        <a:lstStyle/>
        <a:p>
          <a:endParaRPr lang="en-US"/>
        </a:p>
      </dgm:t>
    </dgm:pt>
    <dgm:pt modelId="{B70B09D6-2C20-4E09-A7D2-71BA3198E66C}" type="sibTrans" cxnId="{804EA362-F765-4399-B844-7A37122E47B7}">
      <dgm:prSet/>
      <dgm:spPr/>
      <dgm:t>
        <a:bodyPr/>
        <a:lstStyle/>
        <a:p>
          <a:endParaRPr lang="en-US"/>
        </a:p>
      </dgm:t>
    </dgm:pt>
    <dgm:pt modelId="{582AEE1B-9E6B-4372-BF9A-E7103D25B269}">
      <dgm:prSet/>
      <dgm:spPr/>
      <dgm:t>
        <a:bodyPr/>
        <a:lstStyle/>
        <a:p>
          <a:r>
            <a:rPr lang="uk-UA"/>
            <a:t>A lot of discussions about technologies</a:t>
          </a:r>
          <a:endParaRPr lang="en-US"/>
        </a:p>
      </dgm:t>
    </dgm:pt>
    <dgm:pt modelId="{D8035F2A-4571-4022-B791-195FE00A7BCD}" type="parTrans" cxnId="{3B9112D8-B157-47FF-A7F4-586C37F635DD}">
      <dgm:prSet/>
      <dgm:spPr/>
      <dgm:t>
        <a:bodyPr/>
        <a:lstStyle/>
        <a:p>
          <a:endParaRPr lang="en-US"/>
        </a:p>
      </dgm:t>
    </dgm:pt>
    <dgm:pt modelId="{5E17D63C-29E2-4C5C-961B-0EF86E53C506}" type="sibTrans" cxnId="{3B9112D8-B157-47FF-A7F4-586C37F635DD}">
      <dgm:prSet/>
      <dgm:spPr/>
      <dgm:t>
        <a:bodyPr/>
        <a:lstStyle/>
        <a:p>
          <a:endParaRPr lang="en-US"/>
        </a:p>
      </dgm:t>
    </dgm:pt>
    <dgm:pt modelId="{C4AFE7E6-EB83-4052-BB7E-EC327C223E7B}" type="pres">
      <dgm:prSet presAssocID="{9B42FDE5-6081-4834-9BEE-83F95CE72355}" presName="Name0" presStyleCnt="0">
        <dgm:presLayoutVars>
          <dgm:dir/>
          <dgm:animLvl val="lvl"/>
          <dgm:resizeHandles val="exact"/>
        </dgm:presLayoutVars>
      </dgm:prSet>
      <dgm:spPr/>
    </dgm:pt>
    <dgm:pt modelId="{11C96A21-395E-42C6-AB6F-44B39909E8B5}" type="pres">
      <dgm:prSet presAssocID="{FE00ED5F-5089-47F6-8E84-CB02DAFFFA4C}" presName="linNode" presStyleCnt="0"/>
      <dgm:spPr/>
    </dgm:pt>
    <dgm:pt modelId="{1A300DE3-B41A-4A05-B097-D91A620409B9}" type="pres">
      <dgm:prSet presAssocID="{FE00ED5F-5089-47F6-8E84-CB02DAFFFA4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16120E6-7766-466A-81F9-270BA142092F}" type="pres">
      <dgm:prSet presAssocID="{FAC2FF30-F309-4855-8165-C94E8061337B}" presName="sp" presStyleCnt="0"/>
      <dgm:spPr/>
    </dgm:pt>
    <dgm:pt modelId="{00A7B945-4250-4B79-8E7B-87DAC3766261}" type="pres">
      <dgm:prSet presAssocID="{DC0B47D0-C7CF-42D6-9CE4-C6FA15E398D1}" presName="linNode" presStyleCnt="0"/>
      <dgm:spPr/>
    </dgm:pt>
    <dgm:pt modelId="{4B42AC1E-8ACF-497A-8F40-87535038B216}" type="pres">
      <dgm:prSet presAssocID="{DC0B47D0-C7CF-42D6-9CE4-C6FA15E398D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2A3B339-EFE5-4574-BA54-6FEC086F6FB7}" type="pres">
      <dgm:prSet presAssocID="{C6DA932A-2897-416F-9CC8-25BA47767A72}" presName="sp" presStyleCnt="0"/>
      <dgm:spPr/>
    </dgm:pt>
    <dgm:pt modelId="{A309CCF5-46FB-4303-88E6-0845A9249459}" type="pres">
      <dgm:prSet presAssocID="{53F03394-AA4D-455C-A7AC-D7EA72BF83CE}" presName="linNode" presStyleCnt="0"/>
      <dgm:spPr/>
    </dgm:pt>
    <dgm:pt modelId="{072364EB-7396-4D46-B08D-DB73A94E1999}" type="pres">
      <dgm:prSet presAssocID="{53F03394-AA4D-455C-A7AC-D7EA72BF83C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BFA2AC1-0B23-4B35-827E-C6BE57A1A73F}" type="pres">
      <dgm:prSet presAssocID="{B70B09D6-2C20-4E09-A7D2-71BA3198E66C}" presName="sp" presStyleCnt="0"/>
      <dgm:spPr/>
    </dgm:pt>
    <dgm:pt modelId="{54615A93-D09A-41B1-A015-AC82937AFE93}" type="pres">
      <dgm:prSet presAssocID="{582AEE1B-9E6B-4372-BF9A-E7103D25B269}" presName="linNode" presStyleCnt="0"/>
      <dgm:spPr/>
    </dgm:pt>
    <dgm:pt modelId="{A89AAF6D-1695-4329-B54B-53EF7090895B}" type="pres">
      <dgm:prSet presAssocID="{582AEE1B-9E6B-4372-BF9A-E7103D25B26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4804C03-34DC-4BE1-A44E-BB88F960590B}" srcId="{9B42FDE5-6081-4834-9BEE-83F95CE72355}" destId="{FE00ED5F-5089-47F6-8E84-CB02DAFFFA4C}" srcOrd="0" destOrd="0" parTransId="{13B5C9A1-7BEE-41A9-8A26-F9E9C5002AD1}" sibTransId="{FAC2FF30-F309-4855-8165-C94E8061337B}"/>
    <dgm:cxn modelId="{804EA362-F765-4399-B844-7A37122E47B7}" srcId="{9B42FDE5-6081-4834-9BEE-83F95CE72355}" destId="{53F03394-AA4D-455C-A7AC-D7EA72BF83CE}" srcOrd="2" destOrd="0" parTransId="{3E057975-9AF5-4F52-B656-6F203943B482}" sibTransId="{B70B09D6-2C20-4E09-A7D2-71BA3198E66C}"/>
    <dgm:cxn modelId="{E286D74C-7DE0-44CD-A41B-52439D627EEE}" type="presOf" srcId="{582AEE1B-9E6B-4372-BF9A-E7103D25B269}" destId="{A89AAF6D-1695-4329-B54B-53EF7090895B}" srcOrd="0" destOrd="0" presId="urn:microsoft.com/office/officeart/2005/8/layout/vList5"/>
    <dgm:cxn modelId="{679143B0-9E1D-4A3C-A33F-BEE8E5CED800}" type="presOf" srcId="{9B42FDE5-6081-4834-9BEE-83F95CE72355}" destId="{C4AFE7E6-EB83-4052-BB7E-EC327C223E7B}" srcOrd="0" destOrd="0" presId="urn:microsoft.com/office/officeart/2005/8/layout/vList5"/>
    <dgm:cxn modelId="{F9DDA9B1-40D2-44E3-8F0A-8496EAD62AC0}" type="presOf" srcId="{53F03394-AA4D-455C-A7AC-D7EA72BF83CE}" destId="{072364EB-7396-4D46-B08D-DB73A94E1999}" srcOrd="0" destOrd="0" presId="urn:microsoft.com/office/officeart/2005/8/layout/vList5"/>
    <dgm:cxn modelId="{BF7543BE-81D2-4689-B021-B227582FDD0A}" type="presOf" srcId="{FE00ED5F-5089-47F6-8E84-CB02DAFFFA4C}" destId="{1A300DE3-B41A-4A05-B097-D91A620409B9}" srcOrd="0" destOrd="0" presId="urn:microsoft.com/office/officeart/2005/8/layout/vList5"/>
    <dgm:cxn modelId="{3B9112D8-B157-47FF-A7F4-586C37F635DD}" srcId="{9B42FDE5-6081-4834-9BEE-83F95CE72355}" destId="{582AEE1B-9E6B-4372-BF9A-E7103D25B269}" srcOrd="3" destOrd="0" parTransId="{D8035F2A-4571-4022-B791-195FE00A7BCD}" sibTransId="{5E17D63C-29E2-4C5C-961B-0EF86E53C506}"/>
    <dgm:cxn modelId="{F15C09DE-22B4-49E5-814E-2CD727F6F91C}" srcId="{9B42FDE5-6081-4834-9BEE-83F95CE72355}" destId="{DC0B47D0-C7CF-42D6-9CE4-C6FA15E398D1}" srcOrd="1" destOrd="0" parTransId="{ED2C7FB6-5BDB-42DA-93F5-83DD15A1F7F8}" sibTransId="{C6DA932A-2897-416F-9CC8-25BA47767A72}"/>
    <dgm:cxn modelId="{61818DDF-5F43-4E02-AC4D-B77D4B8FF892}" type="presOf" srcId="{DC0B47D0-C7CF-42D6-9CE4-C6FA15E398D1}" destId="{4B42AC1E-8ACF-497A-8F40-87535038B216}" srcOrd="0" destOrd="0" presId="urn:microsoft.com/office/officeart/2005/8/layout/vList5"/>
    <dgm:cxn modelId="{C416D370-62A7-449A-A863-D9FBAF79D289}" type="presParOf" srcId="{C4AFE7E6-EB83-4052-BB7E-EC327C223E7B}" destId="{11C96A21-395E-42C6-AB6F-44B39909E8B5}" srcOrd="0" destOrd="0" presId="urn:microsoft.com/office/officeart/2005/8/layout/vList5"/>
    <dgm:cxn modelId="{03B6CBA2-DFBD-423F-B271-E8F4147EC28C}" type="presParOf" srcId="{11C96A21-395E-42C6-AB6F-44B39909E8B5}" destId="{1A300DE3-B41A-4A05-B097-D91A620409B9}" srcOrd="0" destOrd="0" presId="urn:microsoft.com/office/officeart/2005/8/layout/vList5"/>
    <dgm:cxn modelId="{7AD87D79-C602-4619-829F-AC881C0D6FA2}" type="presParOf" srcId="{C4AFE7E6-EB83-4052-BB7E-EC327C223E7B}" destId="{C16120E6-7766-466A-81F9-270BA142092F}" srcOrd="1" destOrd="0" presId="urn:microsoft.com/office/officeart/2005/8/layout/vList5"/>
    <dgm:cxn modelId="{B0ED958D-BABC-4C7D-800C-73CE30F5C24C}" type="presParOf" srcId="{C4AFE7E6-EB83-4052-BB7E-EC327C223E7B}" destId="{00A7B945-4250-4B79-8E7B-87DAC3766261}" srcOrd="2" destOrd="0" presId="urn:microsoft.com/office/officeart/2005/8/layout/vList5"/>
    <dgm:cxn modelId="{C492BAD6-30D1-4482-8127-362CF8DE290F}" type="presParOf" srcId="{00A7B945-4250-4B79-8E7B-87DAC3766261}" destId="{4B42AC1E-8ACF-497A-8F40-87535038B216}" srcOrd="0" destOrd="0" presId="urn:microsoft.com/office/officeart/2005/8/layout/vList5"/>
    <dgm:cxn modelId="{E7E4D7A1-F8DD-47D1-9F1C-6814F2903291}" type="presParOf" srcId="{C4AFE7E6-EB83-4052-BB7E-EC327C223E7B}" destId="{62A3B339-EFE5-4574-BA54-6FEC086F6FB7}" srcOrd="3" destOrd="0" presId="urn:microsoft.com/office/officeart/2005/8/layout/vList5"/>
    <dgm:cxn modelId="{E0E72D2E-37D9-4E6A-8301-DE47F384D0E6}" type="presParOf" srcId="{C4AFE7E6-EB83-4052-BB7E-EC327C223E7B}" destId="{A309CCF5-46FB-4303-88E6-0845A9249459}" srcOrd="4" destOrd="0" presId="urn:microsoft.com/office/officeart/2005/8/layout/vList5"/>
    <dgm:cxn modelId="{91E7AAA7-35E2-4FB7-81FB-1A05D7CE7C48}" type="presParOf" srcId="{A309CCF5-46FB-4303-88E6-0845A9249459}" destId="{072364EB-7396-4D46-B08D-DB73A94E1999}" srcOrd="0" destOrd="0" presId="urn:microsoft.com/office/officeart/2005/8/layout/vList5"/>
    <dgm:cxn modelId="{A7548985-694A-4647-86D4-893B29BB1CF8}" type="presParOf" srcId="{C4AFE7E6-EB83-4052-BB7E-EC327C223E7B}" destId="{EBFA2AC1-0B23-4B35-827E-C6BE57A1A73F}" srcOrd="5" destOrd="0" presId="urn:microsoft.com/office/officeart/2005/8/layout/vList5"/>
    <dgm:cxn modelId="{AE71759F-BC4D-424B-898A-D3229E53138C}" type="presParOf" srcId="{C4AFE7E6-EB83-4052-BB7E-EC327C223E7B}" destId="{54615A93-D09A-41B1-A015-AC82937AFE93}" srcOrd="6" destOrd="0" presId="urn:microsoft.com/office/officeart/2005/8/layout/vList5"/>
    <dgm:cxn modelId="{02FD5244-A6B7-4B90-BBDE-7B8814CEC899}" type="presParOf" srcId="{54615A93-D09A-41B1-A015-AC82937AFE93}" destId="{A89AAF6D-1695-4329-B54B-53EF709089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76E6A-2225-4209-A5BF-E9DDFA04064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377CC0-E9F3-4510-A37D-13689E1BB19F}">
      <dgm:prSet/>
      <dgm:spPr/>
      <dgm:t>
        <a:bodyPr/>
        <a:lstStyle/>
        <a:p>
          <a:r>
            <a:rPr lang="uk-UA"/>
            <a:t>Aglie practices </a:t>
          </a:r>
          <a:endParaRPr lang="en-US"/>
        </a:p>
      </dgm:t>
    </dgm:pt>
    <dgm:pt modelId="{FD279E07-4119-4E2E-ADDF-125C7FB0C2DF}" type="parTrans" cxnId="{FE14823E-3462-425D-8657-2B87142DC7C0}">
      <dgm:prSet/>
      <dgm:spPr/>
      <dgm:t>
        <a:bodyPr/>
        <a:lstStyle/>
        <a:p>
          <a:endParaRPr lang="en-US"/>
        </a:p>
      </dgm:t>
    </dgm:pt>
    <dgm:pt modelId="{28B3B21C-70A4-430D-A278-7DAD4C3BF592}" type="sibTrans" cxnId="{FE14823E-3462-425D-8657-2B87142DC7C0}">
      <dgm:prSet/>
      <dgm:spPr/>
      <dgm:t>
        <a:bodyPr/>
        <a:lstStyle/>
        <a:p>
          <a:endParaRPr lang="en-US"/>
        </a:p>
      </dgm:t>
    </dgm:pt>
    <dgm:pt modelId="{F550905C-3E02-40B7-B2D4-062282E9B9B2}">
      <dgm:prSet/>
      <dgm:spPr/>
      <dgm:t>
        <a:bodyPr/>
        <a:lstStyle/>
        <a:p>
          <a:r>
            <a:rPr lang="uk-UA"/>
            <a:t>Changes during development </a:t>
          </a:r>
          <a:endParaRPr lang="en-US"/>
        </a:p>
      </dgm:t>
    </dgm:pt>
    <dgm:pt modelId="{0A8AF18C-0D08-4C8C-B35B-F7FEF1211AFB}" type="parTrans" cxnId="{6A4DB128-7B6F-48F0-AA21-65ABB26A0CE3}">
      <dgm:prSet/>
      <dgm:spPr/>
      <dgm:t>
        <a:bodyPr/>
        <a:lstStyle/>
        <a:p>
          <a:endParaRPr lang="en-US"/>
        </a:p>
      </dgm:t>
    </dgm:pt>
    <dgm:pt modelId="{EA388862-4618-4B48-BE1E-E6A569C4C03C}" type="sibTrans" cxnId="{6A4DB128-7B6F-48F0-AA21-65ABB26A0CE3}">
      <dgm:prSet/>
      <dgm:spPr/>
      <dgm:t>
        <a:bodyPr/>
        <a:lstStyle/>
        <a:p>
          <a:endParaRPr lang="en-US"/>
        </a:p>
      </dgm:t>
    </dgm:pt>
    <dgm:pt modelId="{3C088F32-966F-435E-BA95-1D20EEF75FFE}">
      <dgm:prSet/>
      <dgm:spPr/>
      <dgm:t>
        <a:bodyPr/>
        <a:lstStyle/>
        <a:p>
          <a:r>
            <a:rPr lang="uk-UA"/>
            <a:t>Unstable stage of product</a:t>
          </a:r>
          <a:endParaRPr lang="en-US"/>
        </a:p>
      </dgm:t>
    </dgm:pt>
    <dgm:pt modelId="{DC33606C-9586-4622-A872-E6448C4A549A}" type="parTrans" cxnId="{338A5C76-2604-4A1D-9600-ABC4F4BBCA6F}">
      <dgm:prSet/>
      <dgm:spPr/>
      <dgm:t>
        <a:bodyPr/>
        <a:lstStyle/>
        <a:p>
          <a:endParaRPr lang="en-US"/>
        </a:p>
      </dgm:t>
    </dgm:pt>
    <dgm:pt modelId="{249DC62C-C193-4B0F-A69A-4B46B96521F4}" type="sibTrans" cxnId="{338A5C76-2604-4A1D-9600-ABC4F4BBCA6F}">
      <dgm:prSet/>
      <dgm:spPr/>
      <dgm:t>
        <a:bodyPr/>
        <a:lstStyle/>
        <a:p>
          <a:endParaRPr lang="en-US"/>
        </a:p>
      </dgm:t>
    </dgm:pt>
    <dgm:pt modelId="{C6D1AF40-FB71-4C10-9764-B35E195F51B1}">
      <dgm:prSet/>
      <dgm:spPr/>
      <dgm:t>
        <a:bodyPr/>
        <a:lstStyle/>
        <a:p>
          <a:r>
            <a:rPr lang="uk-UA"/>
            <a:t>Khaos</a:t>
          </a:r>
          <a:endParaRPr lang="en-US"/>
        </a:p>
      </dgm:t>
    </dgm:pt>
    <dgm:pt modelId="{632CC310-5942-4505-8011-A9E45386603A}" type="parTrans" cxnId="{F174B767-AAE7-4BDD-B9E5-9F9E1590B4C8}">
      <dgm:prSet/>
      <dgm:spPr/>
      <dgm:t>
        <a:bodyPr/>
        <a:lstStyle/>
        <a:p>
          <a:endParaRPr lang="en-US"/>
        </a:p>
      </dgm:t>
    </dgm:pt>
    <dgm:pt modelId="{430170C3-A95A-4453-8342-7F76ADFDD8E4}" type="sibTrans" cxnId="{F174B767-AAE7-4BDD-B9E5-9F9E1590B4C8}">
      <dgm:prSet/>
      <dgm:spPr/>
      <dgm:t>
        <a:bodyPr/>
        <a:lstStyle/>
        <a:p>
          <a:endParaRPr lang="en-US"/>
        </a:p>
      </dgm:t>
    </dgm:pt>
    <dgm:pt modelId="{9336A174-945B-4336-98D6-D5ACA330C795}" type="pres">
      <dgm:prSet presAssocID="{EC476E6A-2225-4209-A5BF-E9DDFA04064F}" presName="Name0" presStyleCnt="0">
        <dgm:presLayoutVars>
          <dgm:dir/>
          <dgm:animLvl val="lvl"/>
          <dgm:resizeHandles val="exact"/>
        </dgm:presLayoutVars>
      </dgm:prSet>
      <dgm:spPr/>
    </dgm:pt>
    <dgm:pt modelId="{0AD2365D-2889-4CEA-8F0E-0407AC0D0D91}" type="pres">
      <dgm:prSet presAssocID="{1E377CC0-E9F3-4510-A37D-13689E1BB19F}" presName="linNode" presStyleCnt="0"/>
      <dgm:spPr/>
    </dgm:pt>
    <dgm:pt modelId="{4E5371DF-465C-4D33-BAA0-CC33432FBC2D}" type="pres">
      <dgm:prSet presAssocID="{1E377CC0-E9F3-4510-A37D-13689E1BB19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4DD3901-4937-4744-B0C6-7C4975220D22}" type="pres">
      <dgm:prSet presAssocID="{28B3B21C-70A4-430D-A278-7DAD4C3BF592}" presName="sp" presStyleCnt="0"/>
      <dgm:spPr/>
    </dgm:pt>
    <dgm:pt modelId="{8081FA75-FA42-441C-AD47-F0B2905381F8}" type="pres">
      <dgm:prSet presAssocID="{F550905C-3E02-40B7-B2D4-062282E9B9B2}" presName="linNode" presStyleCnt="0"/>
      <dgm:spPr/>
    </dgm:pt>
    <dgm:pt modelId="{E75D20D9-A96D-4FED-95C8-AF72D64B071F}" type="pres">
      <dgm:prSet presAssocID="{F550905C-3E02-40B7-B2D4-062282E9B9B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3700EF6-79BB-465D-9563-86B1F5AD28F5}" type="pres">
      <dgm:prSet presAssocID="{EA388862-4618-4B48-BE1E-E6A569C4C03C}" presName="sp" presStyleCnt="0"/>
      <dgm:spPr/>
    </dgm:pt>
    <dgm:pt modelId="{1E20DD81-58BA-48C3-BF21-5DAAFDBF3BDC}" type="pres">
      <dgm:prSet presAssocID="{3C088F32-966F-435E-BA95-1D20EEF75FFE}" presName="linNode" presStyleCnt="0"/>
      <dgm:spPr/>
    </dgm:pt>
    <dgm:pt modelId="{170FB09E-574A-47F5-8140-4F2DA95ABE0E}" type="pres">
      <dgm:prSet presAssocID="{3C088F32-966F-435E-BA95-1D20EEF75FF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B6606E3-2BD3-4A06-AA72-F69052D03C1C}" type="pres">
      <dgm:prSet presAssocID="{249DC62C-C193-4B0F-A69A-4B46B96521F4}" presName="sp" presStyleCnt="0"/>
      <dgm:spPr/>
    </dgm:pt>
    <dgm:pt modelId="{73E3D923-BA0A-4E02-A68B-BA9197D84EB7}" type="pres">
      <dgm:prSet presAssocID="{C6D1AF40-FB71-4C10-9764-B35E195F51B1}" presName="linNode" presStyleCnt="0"/>
      <dgm:spPr/>
    </dgm:pt>
    <dgm:pt modelId="{52286026-5ED3-4867-8571-F4F489E3C841}" type="pres">
      <dgm:prSet presAssocID="{C6D1AF40-FB71-4C10-9764-B35E195F51B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0FC161C-3F66-4C13-ADE6-5611476F867C}" type="presOf" srcId="{3C088F32-966F-435E-BA95-1D20EEF75FFE}" destId="{170FB09E-574A-47F5-8140-4F2DA95ABE0E}" srcOrd="0" destOrd="0" presId="urn:microsoft.com/office/officeart/2005/8/layout/vList5"/>
    <dgm:cxn modelId="{FAEFF927-98E1-4D9B-8CCC-8C02215BEF94}" type="presOf" srcId="{C6D1AF40-FB71-4C10-9764-B35E195F51B1}" destId="{52286026-5ED3-4867-8571-F4F489E3C841}" srcOrd="0" destOrd="0" presId="urn:microsoft.com/office/officeart/2005/8/layout/vList5"/>
    <dgm:cxn modelId="{6A4DB128-7B6F-48F0-AA21-65ABB26A0CE3}" srcId="{EC476E6A-2225-4209-A5BF-E9DDFA04064F}" destId="{F550905C-3E02-40B7-B2D4-062282E9B9B2}" srcOrd="1" destOrd="0" parTransId="{0A8AF18C-0D08-4C8C-B35B-F7FEF1211AFB}" sibTransId="{EA388862-4618-4B48-BE1E-E6A569C4C03C}"/>
    <dgm:cxn modelId="{FE14823E-3462-425D-8657-2B87142DC7C0}" srcId="{EC476E6A-2225-4209-A5BF-E9DDFA04064F}" destId="{1E377CC0-E9F3-4510-A37D-13689E1BB19F}" srcOrd="0" destOrd="0" parTransId="{FD279E07-4119-4E2E-ADDF-125C7FB0C2DF}" sibTransId="{28B3B21C-70A4-430D-A278-7DAD4C3BF592}"/>
    <dgm:cxn modelId="{F174B767-AAE7-4BDD-B9E5-9F9E1590B4C8}" srcId="{EC476E6A-2225-4209-A5BF-E9DDFA04064F}" destId="{C6D1AF40-FB71-4C10-9764-B35E195F51B1}" srcOrd="3" destOrd="0" parTransId="{632CC310-5942-4505-8011-A9E45386603A}" sibTransId="{430170C3-A95A-4453-8342-7F76ADFDD8E4}"/>
    <dgm:cxn modelId="{338A5C76-2604-4A1D-9600-ABC4F4BBCA6F}" srcId="{EC476E6A-2225-4209-A5BF-E9DDFA04064F}" destId="{3C088F32-966F-435E-BA95-1D20EEF75FFE}" srcOrd="2" destOrd="0" parTransId="{DC33606C-9586-4622-A872-E6448C4A549A}" sibTransId="{249DC62C-C193-4B0F-A69A-4B46B96521F4}"/>
    <dgm:cxn modelId="{176D2182-86EE-4B5A-9ADD-BE5C8E42F7F7}" type="presOf" srcId="{EC476E6A-2225-4209-A5BF-E9DDFA04064F}" destId="{9336A174-945B-4336-98D6-D5ACA330C795}" srcOrd="0" destOrd="0" presId="urn:microsoft.com/office/officeart/2005/8/layout/vList5"/>
    <dgm:cxn modelId="{A90AB99F-0ED3-4D66-8F31-AED38BC4ACB8}" type="presOf" srcId="{1E377CC0-E9F3-4510-A37D-13689E1BB19F}" destId="{4E5371DF-465C-4D33-BAA0-CC33432FBC2D}" srcOrd="0" destOrd="0" presId="urn:microsoft.com/office/officeart/2005/8/layout/vList5"/>
    <dgm:cxn modelId="{D46EB3E0-4311-46EA-8621-C79FA6E4EC1D}" type="presOf" srcId="{F550905C-3E02-40B7-B2D4-062282E9B9B2}" destId="{E75D20D9-A96D-4FED-95C8-AF72D64B071F}" srcOrd="0" destOrd="0" presId="urn:microsoft.com/office/officeart/2005/8/layout/vList5"/>
    <dgm:cxn modelId="{280B3988-4A97-4402-B6F3-19909DDA1F10}" type="presParOf" srcId="{9336A174-945B-4336-98D6-D5ACA330C795}" destId="{0AD2365D-2889-4CEA-8F0E-0407AC0D0D91}" srcOrd="0" destOrd="0" presId="urn:microsoft.com/office/officeart/2005/8/layout/vList5"/>
    <dgm:cxn modelId="{D0ACC8F3-52B2-4550-B2DA-BD68A4CE426B}" type="presParOf" srcId="{0AD2365D-2889-4CEA-8F0E-0407AC0D0D91}" destId="{4E5371DF-465C-4D33-BAA0-CC33432FBC2D}" srcOrd="0" destOrd="0" presId="urn:microsoft.com/office/officeart/2005/8/layout/vList5"/>
    <dgm:cxn modelId="{26462AD2-E4CF-4711-BEBE-B0B243F9DED4}" type="presParOf" srcId="{9336A174-945B-4336-98D6-D5ACA330C795}" destId="{64DD3901-4937-4744-B0C6-7C4975220D22}" srcOrd="1" destOrd="0" presId="urn:microsoft.com/office/officeart/2005/8/layout/vList5"/>
    <dgm:cxn modelId="{5F1321DB-6B35-4FD6-8BF8-12AC6E576B39}" type="presParOf" srcId="{9336A174-945B-4336-98D6-D5ACA330C795}" destId="{8081FA75-FA42-441C-AD47-F0B2905381F8}" srcOrd="2" destOrd="0" presId="urn:microsoft.com/office/officeart/2005/8/layout/vList5"/>
    <dgm:cxn modelId="{22259544-677F-4455-AE79-EBDE2547A3AD}" type="presParOf" srcId="{8081FA75-FA42-441C-AD47-F0B2905381F8}" destId="{E75D20D9-A96D-4FED-95C8-AF72D64B071F}" srcOrd="0" destOrd="0" presId="urn:microsoft.com/office/officeart/2005/8/layout/vList5"/>
    <dgm:cxn modelId="{13252A92-9890-4BE5-AB65-E07A992495C5}" type="presParOf" srcId="{9336A174-945B-4336-98D6-D5ACA330C795}" destId="{B3700EF6-79BB-465D-9563-86B1F5AD28F5}" srcOrd="3" destOrd="0" presId="urn:microsoft.com/office/officeart/2005/8/layout/vList5"/>
    <dgm:cxn modelId="{1C7A91EB-A212-4B21-ACFA-D149876A96AC}" type="presParOf" srcId="{9336A174-945B-4336-98D6-D5ACA330C795}" destId="{1E20DD81-58BA-48C3-BF21-5DAAFDBF3BDC}" srcOrd="4" destOrd="0" presId="urn:microsoft.com/office/officeart/2005/8/layout/vList5"/>
    <dgm:cxn modelId="{A5C531F2-A71C-45C7-8D9F-A2CEEB781C80}" type="presParOf" srcId="{1E20DD81-58BA-48C3-BF21-5DAAFDBF3BDC}" destId="{170FB09E-574A-47F5-8140-4F2DA95ABE0E}" srcOrd="0" destOrd="0" presId="urn:microsoft.com/office/officeart/2005/8/layout/vList5"/>
    <dgm:cxn modelId="{7AB88C2D-294E-49FC-A69F-85AA35E2DB74}" type="presParOf" srcId="{9336A174-945B-4336-98D6-D5ACA330C795}" destId="{EB6606E3-2BD3-4A06-AA72-F69052D03C1C}" srcOrd="5" destOrd="0" presId="urn:microsoft.com/office/officeart/2005/8/layout/vList5"/>
    <dgm:cxn modelId="{0BA222FC-8698-4055-860C-0326F40A2604}" type="presParOf" srcId="{9336A174-945B-4336-98D6-D5ACA330C795}" destId="{73E3D923-BA0A-4E02-A68B-BA9197D84EB7}" srcOrd="6" destOrd="0" presId="urn:microsoft.com/office/officeart/2005/8/layout/vList5"/>
    <dgm:cxn modelId="{ABF58B48-3AE7-493D-8F4A-21E8C38DF96B}" type="presParOf" srcId="{73E3D923-BA0A-4E02-A68B-BA9197D84EB7}" destId="{52286026-5ED3-4867-8571-F4F489E3C84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185F0-8D5D-449B-9951-65F1D15459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820228-7E3F-43E7-AC57-C61CE8A6CCC9}">
      <dgm:prSet/>
      <dgm:spPr/>
      <dgm:t>
        <a:bodyPr/>
        <a:lstStyle/>
        <a:p>
          <a:r>
            <a:rPr lang="uk-UA" dirty="0" err="1"/>
            <a:t>Standarts</a:t>
          </a:r>
          <a:endParaRPr lang="en-US" dirty="0" err="1"/>
        </a:p>
      </dgm:t>
    </dgm:pt>
    <dgm:pt modelId="{21A3FE99-97C7-4918-AAAE-13BE673EEF05}" type="parTrans" cxnId="{8194296C-DC86-49A3-8C2B-7F5287043AA3}">
      <dgm:prSet/>
      <dgm:spPr/>
      <dgm:t>
        <a:bodyPr/>
        <a:lstStyle/>
        <a:p>
          <a:endParaRPr lang="en-US"/>
        </a:p>
      </dgm:t>
    </dgm:pt>
    <dgm:pt modelId="{6450DFB3-9D7C-403F-8124-33BABCB8D9C7}" type="sibTrans" cxnId="{8194296C-DC86-49A3-8C2B-7F5287043AA3}">
      <dgm:prSet/>
      <dgm:spPr/>
      <dgm:t>
        <a:bodyPr/>
        <a:lstStyle/>
        <a:p>
          <a:endParaRPr lang="en-US"/>
        </a:p>
      </dgm:t>
    </dgm:pt>
    <dgm:pt modelId="{A33031B9-86F6-4C80-8C3B-29A91509818F}">
      <dgm:prSet/>
      <dgm:spPr/>
      <dgm:t>
        <a:bodyPr/>
        <a:lstStyle/>
        <a:p>
          <a:r>
            <a:rPr lang="en-US" dirty="0">
              <a:cs typeface="Calibri Light"/>
            </a:rPr>
            <a:t>Specifications </a:t>
          </a:r>
          <a:endParaRPr lang="az-Cyrl-AZ" dirty="0">
            <a:cs typeface="Calibri Light"/>
          </a:endParaRPr>
        </a:p>
      </dgm:t>
    </dgm:pt>
    <dgm:pt modelId="{C4E5A830-1FC4-4B42-89AC-551EA6EFD22C}" type="parTrans" cxnId="{C5BDFC2A-B505-4044-A203-2CEC7341B88D}">
      <dgm:prSet/>
      <dgm:spPr/>
    </dgm:pt>
    <dgm:pt modelId="{CFE1044F-90E0-407C-85F3-1F3B7850CB12}" type="sibTrans" cxnId="{C5BDFC2A-B505-4044-A203-2CEC7341B88D}">
      <dgm:prSet/>
      <dgm:spPr/>
    </dgm:pt>
    <dgm:pt modelId="{421E9527-021E-41FB-8F74-BE2EB33F2EA2}" type="pres">
      <dgm:prSet presAssocID="{259185F0-8D5D-449B-9951-65F1D15459ED}" presName="linear" presStyleCnt="0">
        <dgm:presLayoutVars>
          <dgm:animLvl val="lvl"/>
          <dgm:resizeHandles val="exact"/>
        </dgm:presLayoutVars>
      </dgm:prSet>
      <dgm:spPr/>
    </dgm:pt>
    <dgm:pt modelId="{25FD6230-ECC8-4349-AF73-9E80331D4CE9}" type="pres">
      <dgm:prSet presAssocID="{35820228-7E3F-43E7-AC57-C61CE8A6CC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2C4CC1-82DA-4C78-A8A2-0FEB0792C0D8}" type="pres">
      <dgm:prSet presAssocID="{6450DFB3-9D7C-403F-8124-33BABCB8D9C7}" presName="spacer" presStyleCnt="0"/>
      <dgm:spPr/>
    </dgm:pt>
    <dgm:pt modelId="{D8D0BD75-43F7-4539-A2DC-DE1B5CBD4BA0}" type="pres">
      <dgm:prSet presAssocID="{A33031B9-86F6-4C80-8C3B-29A9150981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BDFC2A-B505-4044-A203-2CEC7341B88D}" srcId="{259185F0-8D5D-449B-9951-65F1D15459ED}" destId="{A33031B9-86F6-4C80-8C3B-29A91509818F}" srcOrd="1" destOrd="0" parTransId="{C4E5A830-1FC4-4B42-89AC-551EA6EFD22C}" sibTransId="{CFE1044F-90E0-407C-85F3-1F3B7850CB12}"/>
    <dgm:cxn modelId="{8194296C-DC86-49A3-8C2B-7F5287043AA3}" srcId="{259185F0-8D5D-449B-9951-65F1D15459ED}" destId="{35820228-7E3F-43E7-AC57-C61CE8A6CCC9}" srcOrd="0" destOrd="0" parTransId="{21A3FE99-97C7-4918-AAAE-13BE673EEF05}" sibTransId="{6450DFB3-9D7C-403F-8124-33BABCB8D9C7}"/>
    <dgm:cxn modelId="{B3D9DEB0-011D-4C4E-976C-6171506B148B}" type="presOf" srcId="{A33031B9-86F6-4C80-8C3B-29A91509818F}" destId="{D8D0BD75-43F7-4539-A2DC-DE1B5CBD4BA0}" srcOrd="0" destOrd="0" presId="urn:microsoft.com/office/officeart/2005/8/layout/vList2"/>
    <dgm:cxn modelId="{FCE783DB-D08F-4CD0-84C8-E5005A08AE0E}" type="presOf" srcId="{35820228-7E3F-43E7-AC57-C61CE8A6CCC9}" destId="{25FD6230-ECC8-4349-AF73-9E80331D4CE9}" srcOrd="0" destOrd="0" presId="urn:microsoft.com/office/officeart/2005/8/layout/vList2"/>
    <dgm:cxn modelId="{1372B5EE-E505-44A1-B660-E62CC8829F6C}" type="presOf" srcId="{259185F0-8D5D-449B-9951-65F1D15459ED}" destId="{421E9527-021E-41FB-8F74-BE2EB33F2EA2}" srcOrd="0" destOrd="0" presId="urn:microsoft.com/office/officeart/2005/8/layout/vList2"/>
    <dgm:cxn modelId="{6E006620-FF78-4B80-8A57-12ED8452CFF6}" type="presParOf" srcId="{421E9527-021E-41FB-8F74-BE2EB33F2EA2}" destId="{25FD6230-ECC8-4349-AF73-9E80331D4CE9}" srcOrd="0" destOrd="0" presId="urn:microsoft.com/office/officeart/2005/8/layout/vList2"/>
    <dgm:cxn modelId="{7F77AB2C-9E2D-4E77-97BC-C6E10A1353A0}" type="presParOf" srcId="{421E9527-021E-41FB-8F74-BE2EB33F2EA2}" destId="{972C4CC1-82DA-4C78-A8A2-0FEB0792C0D8}" srcOrd="1" destOrd="0" presId="urn:microsoft.com/office/officeart/2005/8/layout/vList2"/>
    <dgm:cxn modelId="{3DF1F820-F5C3-4073-B5AC-1165F017D65F}" type="presParOf" srcId="{421E9527-021E-41FB-8F74-BE2EB33F2EA2}" destId="{D8D0BD75-43F7-4539-A2DC-DE1B5CBD4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1A6F61-AC51-48FD-80B9-354AE81E47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CC40C8-83A3-47B5-BCBE-5F8579730A7A}">
      <dgm:prSet/>
      <dgm:spPr/>
      <dgm:t>
        <a:bodyPr/>
        <a:lstStyle/>
        <a:p>
          <a:r>
            <a:rPr lang="uk-UA"/>
            <a:t>Language specifications</a:t>
          </a:r>
          <a:endParaRPr lang="en-US"/>
        </a:p>
      </dgm:t>
    </dgm:pt>
    <dgm:pt modelId="{1247E2BB-F8E0-4962-ABDE-204614E5F2EF}" type="parTrans" cxnId="{AC7A2155-28BF-4ECD-B5CD-0676ABF72C84}">
      <dgm:prSet/>
      <dgm:spPr/>
      <dgm:t>
        <a:bodyPr/>
        <a:lstStyle/>
        <a:p>
          <a:endParaRPr lang="en-US"/>
        </a:p>
      </dgm:t>
    </dgm:pt>
    <dgm:pt modelId="{CED0597C-0338-40DD-9DD0-7D87E4869335}" type="sibTrans" cxnId="{AC7A2155-28BF-4ECD-B5CD-0676ABF72C84}">
      <dgm:prSet/>
      <dgm:spPr/>
      <dgm:t>
        <a:bodyPr/>
        <a:lstStyle/>
        <a:p>
          <a:endParaRPr lang="en-US"/>
        </a:p>
      </dgm:t>
    </dgm:pt>
    <dgm:pt modelId="{7B1071FC-026F-404C-AB0D-7F56F1FA24DD}">
      <dgm:prSet/>
      <dgm:spPr/>
      <dgm:t>
        <a:bodyPr/>
        <a:lstStyle/>
        <a:p>
          <a:r>
            <a:rPr lang="uk-UA"/>
            <a:t>Frameworks best practices</a:t>
          </a:r>
          <a:endParaRPr lang="en-US"/>
        </a:p>
      </dgm:t>
    </dgm:pt>
    <dgm:pt modelId="{99B10243-843A-408F-B5BE-3050209B48BA}" type="parTrans" cxnId="{09A8580F-3716-4E28-913D-EDA5E71318AA}">
      <dgm:prSet/>
      <dgm:spPr/>
      <dgm:t>
        <a:bodyPr/>
        <a:lstStyle/>
        <a:p>
          <a:endParaRPr lang="en-US"/>
        </a:p>
      </dgm:t>
    </dgm:pt>
    <dgm:pt modelId="{52739076-4990-48A6-B7DF-1CF5E39C39F8}" type="sibTrans" cxnId="{09A8580F-3716-4E28-913D-EDA5E71318AA}">
      <dgm:prSet/>
      <dgm:spPr/>
      <dgm:t>
        <a:bodyPr/>
        <a:lstStyle/>
        <a:p>
          <a:endParaRPr lang="en-US"/>
        </a:p>
      </dgm:t>
    </dgm:pt>
    <dgm:pt modelId="{3DEE5F48-843C-4C2F-9246-23EC80173667}">
      <dgm:prSet/>
      <dgm:spPr/>
      <dgm:t>
        <a:bodyPr/>
        <a:lstStyle/>
        <a:p>
          <a:r>
            <a:rPr lang="uk-UA"/>
            <a:t>Web standarts</a:t>
          </a:r>
          <a:endParaRPr lang="en-US"/>
        </a:p>
      </dgm:t>
    </dgm:pt>
    <dgm:pt modelId="{8B1E9702-2AD1-48B5-BC2A-574CF0CBC0B2}" type="parTrans" cxnId="{34767729-C5F3-4A40-8617-B29EA6214C51}">
      <dgm:prSet/>
      <dgm:spPr/>
      <dgm:t>
        <a:bodyPr/>
        <a:lstStyle/>
        <a:p>
          <a:endParaRPr lang="en-US"/>
        </a:p>
      </dgm:t>
    </dgm:pt>
    <dgm:pt modelId="{9B8542D5-7E9A-48E5-9B36-BDA908868CE2}" type="sibTrans" cxnId="{34767729-C5F3-4A40-8617-B29EA6214C51}">
      <dgm:prSet/>
      <dgm:spPr/>
      <dgm:t>
        <a:bodyPr/>
        <a:lstStyle/>
        <a:p>
          <a:endParaRPr lang="en-US"/>
        </a:p>
      </dgm:t>
    </dgm:pt>
    <dgm:pt modelId="{60552AC1-2465-408E-82C8-069E95D8B518}">
      <dgm:prSet/>
      <dgm:spPr/>
      <dgm:t>
        <a:bodyPr/>
        <a:lstStyle/>
        <a:p>
          <a:r>
            <a:rPr lang="uk-UA"/>
            <a:t>Full cycle development standarts</a:t>
          </a:r>
          <a:endParaRPr lang="en-US"/>
        </a:p>
      </dgm:t>
    </dgm:pt>
    <dgm:pt modelId="{0279956D-2175-4991-BFA2-56C9A60B859D}" type="parTrans" cxnId="{BC3DFFB7-BB0A-4864-97F0-9C569838F7F8}">
      <dgm:prSet/>
      <dgm:spPr/>
      <dgm:t>
        <a:bodyPr/>
        <a:lstStyle/>
        <a:p>
          <a:endParaRPr lang="en-US"/>
        </a:p>
      </dgm:t>
    </dgm:pt>
    <dgm:pt modelId="{185288D5-4990-44C5-A806-3B3B43FF1010}" type="sibTrans" cxnId="{BC3DFFB7-BB0A-4864-97F0-9C569838F7F8}">
      <dgm:prSet/>
      <dgm:spPr/>
      <dgm:t>
        <a:bodyPr/>
        <a:lstStyle/>
        <a:p>
          <a:endParaRPr lang="en-US"/>
        </a:p>
      </dgm:t>
    </dgm:pt>
    <dgm:pt modelId="{A85C153E-4AD8-4813-AA8F-924666AF2747}">
      <dgm:prSet/>
      <dgm:spPr/>
      <dgm:t>
        <a:bodyPr/>
        <a:lstStyle/>
        <a:p>
          <a:r>
            <a:rPr lang="uk-UA"/>
            <a:t>Architecture aproach standartiztion</a:t>
          </a:r>
          <a:endParaRPr lang="en-US"/>
        </a:p>
      </dgm:t>
    </dgm:pt>
    <dgm:pt modelId="{1F0065F0-0667-4552-9AB8-06F4A9B5DB83}" type="parTrans" cxnId="{D2A3640B-E511-4450-A5DD-69DF994AFB0B}">
      <dgm:prSet/>
      <dgm:spPr/>
      <dgm:t>
        <a:bodyPr/>
        <a:lstStyle/>
        <a:p>
          <a:endParaRPr lang="en-US"/>
        </a:p>
      </dgm:t>
    </dgm:pt>
    <dgm:pt modelId="{25C36B4E-CAC6-46FB-9399-A8AAF6C1B95C}" type="sibTrans" cxnId="{D2A3640B-E511-4450-A5DD-69DF994AFB0B}">
      <dgm:prSet/>
      <dgm:spPr/>
      <dgm:t>
        <a:bodyPr/>
        <a:lstStyle/>
        <a:p>
          <a:endParaRPr lang="en-US"/>
        </a:p>
      </dgm:t>
    </dgm:pt>
    <dgm:pt modelId="{111A56B3-8D9F-41F8-AA1D-8F6D9F32938B}">
      <dgm:prSet/>
      <dgm:spPr/>
      <dgm:t>
        <a:bodyPr/>
        <a:lstStyle/>
        <a:p>
          <a:r>
            <a:rPr lang="uk-UA"/>
            <a:t>Domain industry standarts</a:t>
          </a:r>
          <a:endParaRPr lang="en-US"/>
        </a:p>
      </dgm:t>
    </dgm:pt>
    <dgm:pt modelId="{EFC8CE8F-1EBE-43EE-852C-B5BCF838D0C0}" type="parTrans" cxnId="{C03260DE-C381-4E20-AF45-0B47F8D6227C}">
      <dgm:prSet/>
      <dgm:spPr/>
      <dgm:t>
        <a:bodyPr/>
        <a:lstStyle/>
        <a:p>
          <a:endParaRPr lang="en-US"/>
        </a:p>
      </dgm:t>
    </dgm:pt>
    <dgm:pt modelId="{64B8F326-62C5-4591-B760-7990176D25CD}" type="sibTrans" cxnId="{C03260DE-C381-4E20-AF45-0B47F8D6227C}">
      <dgm:prSet/>
      <dgm:spPr/>
      <dgm:t>
        <a:bodyPr/>
        <a:lstStyle/>
        <a:p>
          <a:endParaRPr lang="en-US"/>
        </a:p>
      </dgm:t>
    </dgm:pt>
    <dgm:pt modelId="{2F197AB3-E417-4373-AFCA-C5B49DC98324}" type="pres">
      <dgm:prSet presAssocID="{731A6F61-AC51-48FD-80B9-354AE81E4744}" presName="linear" presStyleCnt="0">
        <dgm:presLayoutVars>
          <dgm:animLvl val="lvl"/>
          <dgm:resizeHandles val="exact"/>
        </dgm:presLayoutVars>
      </dgm:prSet>
      <dgm:spPr/>
    </dgm:pt>
    <dgm:pt modelId="{9741FFBA-0C0D-4B07-B449-46CE10099DBD}" type="pres">
      <dgm:prSet presAssocID="{86CC40C8-83A3-47B5-BCBE-5F8579730A7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AD31B78-CD2F-428C-8AEB-979D8FF7F9CE}" type="pres">
      <dgm:prSet presAssocID="{CED0597C-0338-40DD-9DD0-7D87E4869335}" presName="spacer" presStyleCnt="0"/>
      <dgm:spPr/>
    </dgm:pt>
    <dgm:pt modelId="{0678C3AE-3C85-47A2-B8A1-75E58596961C}" type="pres">
      <dgm:prSet presAssocID="{7B1071FC-026F-404C-AB0D-7F56F1FA24D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9623831-9050-4396-9EDF-C987D24E0702}" type="pres">
      <dgm:prSet presAssocID="{52739076-4990-48A6-B7DF-1CF5E39C39F8}" presName="spacer" presStyleCnt="0"/>
      <dgm:spPr/>
    </dgm:pt>
    <dgm:pt modelId="{11B1CDD0-2FDF-42FC-BED8-E7E48578DA07}" type="pres">
      <dgm:prSet presAssocID="{3DEE5F48-843C-4C2F-9246-23EC8017366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D6552B-31E3-4257-9662-3D76F0D85E93}" type="pres">
      <dgm:prSet presAssocID="{9B8542D5-7E9A-48E5-9B36-BDA908868CE2}" presName="spacer" presStyleCnt="0"/>
      <dgm:spPr/>
    </dgm:pt>
    <dgm:pt modelId="{C8CDCF21-91A0-41CE-8E1E-FB9DFEDE3CC0}" type="pres">
      <dgm:prSet presAssocID="{60552AC1-2465-408E-82C8-069E95D8B51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C2CD81-3D2E-4F2C-AD37-D5462D88211C}" type="pres">
      <dgm:prSet presAssocID="{185288D5-4990-44C5-A806-3B3B43FF1010}" presName="spacer" presStyleCnt="0"/>
      <dgm:spPr/>
    </dgm:pt>
    <dgm:pt modelId="{652CE733-B6B5-4998-85E1-1F1AED6555EC}" type="pres">
      <dgm:prSet presAssocID="{A85C153E-4AD8-4813-AA8F-924666AF27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89ED169-902C-4832-84D8-5D0FF12A23C7}" type="pres">
      <dgm:prSet presAssocID="{25C36B4E-CAC6-46FB-9399-A8AAF6C1B95C}" presName="spacer" presStyleCnt="0"/>
      <dgm:spPr/>
    </dgm:pt>
    <dgm:pt modelId="{71866F2F-BCCE-4AFD-892A-8931BC20F113}" type="pres">
      <dgm:prSet presAssocID="{111A56B3-8D9F-41F8-AA1D-8F6D9F32938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45F4404-D59E-450F-A078-85F1919CB005}" type="presOf" srcId="{7B1071FC-026F-404C-AB0D-7F56F1FA24DD}" destId="{0678C3AE-3C85-47A2-B8A1-75E58596961C}" srcOrd="0" destOrd="0" presId="urn:microsoft.com/office/officeart/2005/8/layout/vList2"/>
    <dgm:cxn modelId="{D2A3640B-E511-4450-A5DD-69DF994AFB0B}" srcId="{731A6F61-AC51-48FD-80B9-354AE81E4744}" destId="{A85C153E-4AD8-4813-AA8F-924666AF2747}" srcOrd="4" destOrd="0" parTransId="{1F0065F0-0667-4552-9AB8-06F4A9B5DB83}" sibTransId="{25C36B4E-CAC6-46FB-9399-A8AAF6C1B95C}"/>
    <dgm:cxn modelId="{09A8580F-3716-4E28-913D-EDA5E71318AA}" srcId="{731A6F61-AC51-48FD-80B9-354AE81E4744}" destId="{7B1071FC-026F-404C-AB0D-7F56F1FA24DD}" srcOrd="1" destOrd="0" parTransId="{99B10243-843A-408F-B5BE-3050209B48BA}" sibTransId="{52739076-4990-48A6-B7DF-1CF5E39C39F8}"/>
    <dgm:cxn modelId="{34767729-C5F3-4A40-8617-B29EA6214C51}" srcId="{731A6F61-AC51-48FD-80B9-354AE81E4744}" destId="{3DEE5F48-843C-4C2F-9246-23EC80173667}" srcOrd="2" destOrd="0" parTransId="{8B1E9702-2AD1-48B5-BC2A-574CF0CBC0B2}" sibTransId="{9B8542D5-7E9A-48E5-9B36-BDA908868CE2}"/>
    <dgm:cxn modelId="{6589E341-3B19-49B0-84AB-75FA8C883365}" type="presOf" srcId="{A85C153E-4AD8-4813-AA8F-924666AF2747}" destId="{652CE733-B6B5-4998-85E1-1F1AED6555EC}" srcOrd="0" destOrd="0" presId="urn:microsoft.com/office/officeart/2005/8/layout/vList2"/>
    <dgm:cxn modelId="{960AB365-31A4-4BA3-8DC6-B0AC1E0112C7}" type="presOf" srcId="{111A56B3-8D9F-41F8-AA1D-8F6D9F32938B}" destId="{71866F2F-BCCE-4AFD-892A-8931BC20F113}" srcOrd="0" destOrd="0" presId="urn:microsoft.com/office/officeart/2005/8/layout/vList2"/>
    <dgm:cxn modelId="{2BB4F165-FF43-4987-B746-594E756BBC03}" type="presOf" srcId="{60552AC1-2465-408E-82C8-069E95D8B518}" destId="{C8CDCF21-91A0-41CE-8E1E-FB9DFEDE3CC0}" srcOrd="0" destOrd="0" presId="urn:microsoft.com/office/officeart/2005/8/layout/vList2"/>
    <dgm:cxn modelId="{A75DDA74-3157-48F7-A95A-9065B8AC88FF}" type="presOf" srcId="{86CC40C8-83A3-47B5-BCBE-5F8579730A7A}" destId="{9741FFBA-0C0D-4B07-B449-46CE10099DBD}" srcOrd="0" destOrd="0" presId="urn:microsoft.com/office/officeart/2005/8/layout/vList2"/>
    <dgm:cxn modelId="{AC7A2155-28BF-4ECD-B5CD-0676ABF72C84}" srcId="{731A6F61-AC51-48FD-80B9-354AE81E4744}" destId="{86CC40C8-83A3-47B5-BCBE-5F8579730A7A}" srcOrd="0" destOrd="0" parTransId="{1247E2BB-F8E0-4962-ABDE-204614E5F2EF}" sibTransId="{CED0597C-0338-40DD-9DD0-7D87E4869335}"/>
    <dgm:cxn modelId="{3DA8F48B-DDDE-4804-B766-31D46FE13154}" type="presOf" srcId="{3DEE5F48-843C-4C2F-9246-23EC80173667}" destId="{11B1CDD0-2FDF-42FC-BED8-E7E48578DA07}" srcOrd="0" destOrd="0" presId="urn:microsoft.com/office/officeart/2005/8/layout/vList2"/>
    <dgm:cxn modelId="{BC3DFFB7-BB0A-4864-97F0-9C569838F7F8}" srcId="{731A6F61-AC51-48FD-80B9-354AE81E4744}" destId="{60552AC1-2465-408E-82C8-069E95D8B518}" srcOrd="3" destOrd="0" parTransId="{0279956D-2175-4991-BFA2-56C9A60B859D}" sibTransId="{185288D5-4990-44C5-A806-3B3B43FF1010}"/>
    <dgm:cxn modelId="{C03260DE-C381-4E20-AF45-0B47F8D6227C}" srcId="{731A6F61-AC51-48FD-80B9-354AE81E4744}" destId="{111A56B3-8D9F-41F8-AA1D-8F6D9F32938B}" srcOrd="5" destOrd="0" parTransId="{EFC8CE8F-1EBE-43EE-852C-B5BCF838D0C0}" sibTransId="{64B8F326-62C5-4591-B760-7990176D25CD}"/>
    <dgm:cxn modelId="{16370AE6-D928-4DE9-9753-826791C35FD6}" type="presOf" srcId="{731A6F61-AC51-48FD-80B9-354AE81E4744}" destId="{2F197AB3-E417-4373-AFCA-C5B49DC98324}" srcOrd="0" destOrd="0" presId="urn:microsoft.com/office/officeart/2005/8/layout/vList2"/>
    <dgm:cxn modelId="{E378C623-628C-4BB6-9D54-B78E51CF2ABD}" type="presParOf" srcId="{2F197AB3-E417-4373-AFCA-C5B49DC98324}" destId="{9741FFBA-0C0D-4B07-B449-46CE10099DBD}" srcOrd="0" destOrd="0" presId="urn:microsoft.com/office/officeart/2005/8/layout/vList2"/>
    <dgm:cxn modelId="{34EDA557-66C6-4928-8A18-2E4BBFCF77CF}" type="presParOf" srcId="{2F197AB3-E417-4373-AFCA-C5B49DC98324}" destId="{6AD31B78-CD2F-428C-8AEB-979D8FF7F9CE}" srcOrd="1" destOrd="0" presId="urn:microsoft.com/office/officeart/2005/8/layout/vList2"/>
    <dgm:cxn modelId="{E7DC462D-2FB1-4CAB-80B8-A606BA39F9FD}" type="presParOf" srcId="{2F197AB3-E417-4373-AFCA-C5B49DC98324}" destId="{0678C3AE-3C85-47A2-B8A1-75E58596961C}" srcOrd="2" destOrd="0" presId="urn:microsoft.com/office/officeart/2005/8/layout/vList2"/>
    <dgm:cxn modelId="{EEF04C0A-3693-4C2D-8FC9-5E1F6A90EE02}" type="presParOf" srcId="{2F197AB3-E417-4373-AFCA-C5B49DC98324}" destId="{D9623831-9050-4396-9EDF-C987D24E0702}" srcOrd="3" destOrd="0" presId="urn:microsoft.com/office/officeart/2005/8/layout/vList2"/>
    <dgm:cxn modelId="{EDB17C8F-AA03-4766-AB1D-C560FE4FA4C5}" type="presParOf" srcId="{2F197AB3-E417-4373-AFCA-C5B49DC98324}" destId="{11B1CDD0-2FDF-42FC-BED8-E7E48578DA07}" srcOrd="4" destOrd="0" presId="urn:microsoft.com/office/officeart/2005/8/layout/vList2"/>
    <dgm:cxn modelId="{8EEAA96E-7B81-417B-AF6F-57471B2E8C20}" type="presParOf" srcId="{2F197AB3-E417-4373-AFCA-C5B49DC98324}" destId="{9DD6552B-31E3-4257-9662-3D76F0D85E93}" srcOrd="5" destOrd="0" presId="urn:microsoft.com/office/officeart/2005/8/layout/vList2"/>
    <dgm:cxn modelId="{875F7706-3AED-45F8-A2F1-77D8D47F773B}" type="presParOf" srcId="{2F197AB3-E417-4373-AFCA-C5B49DC98324}" destId="{C8CDCF21-91A0-41CE-8E1E-FB9DFEDE3CC0}" srcOrd="6" destOrd="0" presId="urn:microsoft.com/office/officeart/2005/8/layout/vList2"/>
    <dgm:cxn modelId="{98BAEA8F-85A8-467D-8257-D750404FC7F5}" type="presParOf" srcId="{2F197AB3-E417-4373-AFCA-C5B49DC98324}" destId="{73C2CD81-3D2E-4F2C-AD37-D5462D88211C}" srcOrd="7" destOrd="0" presId="urn:microsoft.com/office/officeart/2005/8/layout/vList2"/>
    <dgm:cxn modelId="{36B8CCC2-1699-43AC-AD2C-0AFE0DA73240}" type="presParOf" srcId="{2F197AB3-E417-4373-AFCA-C5B49DC98324}" destId="{652CE733-B6B5-4998-85E1-1F1AED6555EC}" srcOrd="8" destOrd="0" presId="urn:microsoft.com/office/officeart/2005/8/layout/vList2"/>
    <dgm:cxn modelId="{F8C25379-E4E6-4E99-A001-D18F0D798D0E}" type="presParOf" srcId="{2F197AB3-E417-4373-AFCA-C5B49DC98324}" destId="{189ED169-902C-4832-84D8-5D0FF12A23C7}" srcOrd="9" destOrd="0" presId="urn:microsoft.com/office/officeart/2005/8/layout/vList2"/>
    <dgm:cxn modelId="{5B6250B7-A84C-4918-8B85-0A6E69FC5BD1}" type="presParOf" srcId="{2F197AB3-E417-4373-AFCA-C5B49DC98324}" destId="{71866F2F-BCCE-4AFD-892A-8931BC20F11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FB513C-83C8-4FA6-99E0-46D72582113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01C5-D499-4E06-B0E2-5CC9EA7244E5}">
      <dgm:prSet/>
      <dgm:spPr/>
      <dgm:t>
        <a:bodyPr/>
        <a:lstStyle/>
        <a:p>
          <a:r>
            <a:rPr lang="uk-UA" dirty="0"/>
            <a:t>W3C - </a:t>
          </a:r>
          <a:r>
            <a:rPr lang="uk-UA" dirty="0" err="1"/>
            <a:t>standarts</a:t>
          </a:r>
          <a:r>
            <a:rPr lang="en-US" dirty="0"/>
            <a:t> </a:t>
          </a:r>
          <a:endParaRPr lang="en-US"/>
        </a:p>
      </dgm:t>
    </dgm:pt>
    <dgm:pt modelId="{7AB16282-79E8-4FC9-87B7-D1CDDF5075CA}" type="parTrans" cxnId="{1E13204E-2A67-415A-AB27-E526D033EC7E}">
      <dgm:prSet/>
      <dgm:spPr/>
      <dgm:t>
        <a:bodyPr/>
        <a:lstStyle/>
        <a:p>
          <a:endParaRPr lang="en-US"/>
        </a:p>
      </dgm:t>
    </dgm:pt>
    <dgm:pt modelId="{C709C95E-A761-43A6-9BEE-109653AF207D}" type="sibTrans" cxnId="{1E13204E-2A67-415A-AB27-E526D033EC7E}">
      <dgm:prSet/>
      <dgm:spPr/>
      <dgm:t>
        <a:bodyPr/>
        <a:lstStyle/>
        <a:p>
          <a:endParaRPr lang="en-US"/>
        </a:p>
      </dgm:t>
    </dgm:pt>
    <dgm:pt modelId="{C0ECA6B7-E2A0-430D-A727-20156CA78C63}">
      <dgm:prSet/>
      <dgm:spPr/>
      <dgm:t>
        <a:bodyPr/>
        <a:lstStyle/>
        <a:p>
          <a:r>
            <a:rPr lang="uk-UA" dirty="0"/>
            <a:t>W3G - </a:t>
          </a:r>
          <a:r>
            <a:rPr lang="uk-UA" dirty="0" err="1"/>
            <a:t>standarts</a:t>
          </a:r>
          <a:endParaRPr lang="en-US" dirty="0" err="1"/>
        </a:p>
      </dgm:t>
    </dgm:pt>
    <dgm:pt modelId="{A1139E4E-2A85-491B-9112-18476E702EF0}" type="parTrans" cxnId="{644295D5-E430-4753-92E0-14FB4028E077}">
      <dgm:prSet/>
      <dgm:spPr/>
      <dgm:t>
        <a:bodyPr/>
        <a:lstStyle/>
        <a:p>
          <a:endParaRPr lang="en-US"/>
        </a:p>
      </dgm:t>
    </dgm:pt>
    <dgm:pt modelId="{5ADFC60F-0BB4-4719-84B3-1B0F1A27963E}" type="sibTrans" cxnId="{644295D5-E430-4753-92E0-14FB4028E077}">
      <dgm:prSet/>
      <dgm:spPr/>
      <dgm:t>
        <a:bodyPr/>
        <a:lstStyle/>
        <a:p>
          <a:endParaRPr lang="en-US"/>
        </a:p>
      </dgm:t>
    </dgm:pt>
    <dgm:pt modelId="{0F5276E5-733A-4E32-9FB9-126114D0BA95}" type="pres">
      <dgm:prSet presAssocID="{FDFB513C-83C8-4FA6-99E0-46D72582113D}" presName="linear" presStyleCnt="0">
        <dgm:presLayoutVars>
          <dgm:animLvl val="lvl"/>
          <dgm:resizeHandles val="exact"/>
        </dgm:presLayoutVars>
      </dgm:prSet>
      <dgm:spPr/>
    </dgm:pt>
    <dgm:pt modelId="{0BCAD3AB-EA45-49CB-853E-CE0B3B415E0C}" type="pres">
      <dgm:prSet presAssocID="{356701C5-D499-4E06-B0E2-5CC9EA7244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20DE5E-F6B9-43A1-AAA8-1E359AA7967E}" type="pres">
      <dgm:prSet presAssocID="{C709C95E-A761-43A6-9BEE-109653AF207D}" presName="spacer" presStyleCnt="0"/>
      <dgm:spPr/>
    </dgm:pt>
    <dgm:pt modelId="{CD91959C-2D40-4D21-8CEA-45771D7E7DCC}" type="pres">
      <dgm:prSet presAssocID="{C0ECA6B7-E2A0-430D-A727-20156CA78C6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E04A4A-D8FE-45E5-9A50-BB5D41689EDB}" type="presOf" srcId="{C0ECA6B7-E2A0-430D-A727-20156CA78C63}" destId="{CD91959C-2D40-4D21-8CEA-45771D7E7DCC}" srcOrd="0" destOrd="0" presId="urn:microsoft.com/office/officeart/2005/8/layout/vList2"/>
    <dgm:cxn modelId="{1E13204E-2A67-415A-AB27-E526D033EC7E}" srcId="{FDFB513C-83C8-4FA6-99E0-46D72582113D}" destId="{356701C5-D499-4E06-B0E2-5CC9EA7244E5}" srcOrd="0" destOrd="0" parTransId="{7AB16282-79E8-4FC9-87B7-D1CDDF5075CA}" sibTransId="{C709C95E-A761-43A6-9BEE-109653AF207D}"/>
    <dgm:cxn modelId="{5DF0EAA1-7313-4075-9E95-889F47169DBF}" type="presOf" srcId="{356701C5-D499-4E06-B0E2-5CC9EA7244E5}" destId="{0BCAD3AB-EA45-49CB-853E-CE0B3B415E0C}" srcOrd="0" destOrd="0" presId="urn:microsoft.com/office/officeart/2005/8/layout/vList2"/>
    <dgm:cxn modelId="{644295D5-E430-4753-92E0-14FB4028E077}" srcId="{FDFB513C-83C8-4FA6-99E0-46D72582113D}" destId="{C0ECA6B7-E2A0-430D-A727-20156CA78C63}" srcOrd="1" destOrd="0" parTransId="{A1139E4E-2A85-491B-9112-18476E702EF0}" sibTransId="{5ADFC60F-0BB4-4719-84B3-1B0F1A27963E}"/>
    <dgm:cxn modelId="{253B00F5-3B04-4B3B-BDB8-4DFABE0C7BF8}" type="presOf" srcId="{FDFB513C-83C8-4FA6-99E0-46D72582113D}" destId="{0F5276E5-733A-4E32-9FB9-126114D0BA95}" srcOrd="0" destOrd="0" presId="urn:microsoft.com/office/officeart/2005/8/layout/vList2"/>
    <dgm:cxn modelId="{FD554435-316D-4E06-AE50-16979BD44B4E}" type="presParOf" srcId="{0F5276E5-733A-4E32-9FB9-126114D0BA95}" destId="{0BCAD3AB-EA45-49CB-853E-CE0B3B415E0C}" srcOrd="0" destOrd="0" presId="urn:microsoft.com/office/officeart/2005/8/layout/vList2"/>
    <dgm:cxn modelId="{20DA514B-797F-4331-B292-98965B672942}" type="presParOf" srcId="{0F5276E5-733A-4E32-9FB9-126114D0BA95}" destId="{7020DE5E-F6B9-43A1-AAA8-1E359AA7967E}" srcOrd="1" destOrd="0" presId="urn:microsoft.com/office/officeart/2005/8/layout/vList2"/>
    <dgm:cxn modelId="{319BED0D-449B-423A-BD79-2159618FC69C}" type="presParOf" srcId="{0F5276E5-733A-4E32-9FB9-126114D0BA95}" destId="{CD91959C-2D40-4D21-8CEA-45771D7E7DC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EB9325-89CE-43DD-A381-11794EFEA4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C48A0D-E213-4D82-8B39-21C7AB88A768}">
      <dgm:prSet/>
      <dgm:spPr/>
      <dgm:t>
        <a:bodyPr/>
        <a:lstStyle/>
        <a:p>
          <a:r>
            <a:rPr lang="uk-UA"/>
            <a:t>- </a:t>
          </a:r>
          <a:r>
            <a:rPr lang="uk-UA" u="sng">
              <a:hlinkClick xmlns:r="http://schemas.openxmlformats.org/officeDocument/2006/relationships" r:id="rId1"/>
            </a:rPr>
            <a:t>https://schema.org/</a:t>
          </a:r>
          <a:endParaRPr lang="en-US"/>
        </a:p>
      </dgm:t>
    </dgm:pt>
    <dgm:pt modelId="{537F7069-851E-4CDC-9A57-E8122D87D353}" type="parTrans" cxnId="{103D0A21-47DB-4505-B9C9-2B23D25B4061}">
      <dgm:prSet/>
      <dgm:spPr/>
      <dgm:t>
        <a:bodyPr/>
        <a:lstStyle/>
        <a:p>
          <a:endParaRPr lang="en-US"/>
        </a:p>
      </dgm:t>
    </dgm:pt>
    <dgm:pt modelId="{D62C1CBE-8F9B-4325-8AF7-A98A2B5A781F}" type="sibTrans" cxnId="{103D0A21-47DB-4505-B9C9-2B23D25B4061}">
      <dgm:prSet/>
      <dgm:spPr/>
      <dgm:t>
        <a:bodyPr/>
        <a:lstStyle/>
        <a:p>
          <a:endParaRPr lang="en-US"/>
        </a:p>
      </dgm:t>
    </dgm:pt>
    <dgm:pt modelId="{0A43950F-A056-4DA8-9664-D106153AA531}">
      <dgm:prSet/>
      <dgm:spPr/>
      <dgm:t>
        <a:bodyPr/>
        <a:lstStyle/>
        <a:p>
          <a:r>
            <a:rPr lang="uk-UA"/>
            <a:t>describes data structure for web development and markup to display domain entities</a:t>
          </a:r>
          <a:endParaRPr lang="en-US"/>
        </a:p>
      </dgm:t>
    </dgm:pt>
    <dgm:pt modelId="{3E6EF6D8-0ECF-47A1-9646-833FA64792E8}" type="parTrans" cxnId="{DE1CA961-CC78-41A8-97DC-4E0ED254E1EC}">
      <dgm:prSet/>
      <dgm:spPr/>
      <dgm:t>
        <a:bodyPr/>
        <a:lstStyle/>
        <a:p>
          <a:endParaRPr lang="en-US"/>
        </a:p>
      </dgm:t>
    </dgm:pt>
    <dgm:pt modelId="{1D23AC19-792B-484C-AC97-B6B05D0734E9}" type="sibTrans" cxnId="{DE1CA961-CC78-41A8-97DC-4E0ED254E1EC}">
      <dgm:prSet/>
      <dgm:spPr/>
      <dgm:t>
        <a:bodyPr/>
        <a:lstStyle/>
        <a:p>
          <a:endParaRPr lang="en-US"/>
        </a:p>
      </dgm:t>
    </dgm:pt>
    <dgm:pt modelId="{F6B0DBDF-C17A-40F0-B416-FA40F9EFF878}" type="pres">
      <dgm:prSet presAssocID="{2AEB9325-89CE-43DD-A381-11794EFEA4DD}" presName="linear" presStyleCnt="0">
        <dgm:presLayoutVars>
          <dgm:animLvl val="lvl"/>
          <dgm:resizeHandles val="exact"/>
        </dgm:presLayoutVars>
      </dgm:prSet>
      <dgm:spPr/>
    </dgm:pt>
    <dgm:pt modelId="{A07957E6-8A52-4379-AA4F-EBB46393A77C}" type="pres">
      <dgm:prSet presAssocID="{07C48A0D-E213-4D82-8B39-21C7AB88A7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34373F-BDE5-46BE-A95D-3358FCD17B34}" type="pres">
      <dgm:prSet presAssocID="{D62C1CBE-8F9B-4325-8AF7-A98A2B5A781F}" presName="spacer" presStyleCnt="0"/>
      <dgm:spPr/>
    </dgm:pt>
    <dgm:pt modelId="{754247BD-A87B-4126-B8B3-074971D4DEFD}" type="pres">
      <dgm:prSet presAssocID="{0A43950F-A056-4DA8-9664-D106153AA5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E606408-23DB-43D5-8566-58FAF28F6CAB}" type="presOf" srcId="{2AEB9325-89CE-43DD-A381-11794EFEA4DD}" destId="{F6B0DBDF-C17A-40F0-B416-FA40F9EFF878}" srcOrd="0" destOrd="0" presId="urn:microsoft.com/office/officeart/2005/8/layout/vList2"/>
    <dgm:cxn modelId="{103D0A21-47DB-4505-B9C9-2B23D25B4061}" srcId="{2AEB9325-89CE-43DD-A381-11794EFEA4DD}" destId="{07C48A0D-E213-4D82-8B39-21C7AB88A768}" srcOrd="0" destOrd="0" parTransId="{537F7069-851E-4CDC-9A57-E8122D87D353}" sibTransId="{D62C1CBE-8F9B-4325-8AF7-A98A2B5A781F}"/>
    <dgm:cxn modelId="{DE1CA961-CC78-41A8-97DC-4E0ED254E1EC}" srcId="{2AEB9325-89CE-43DD-A381-11794EFEA4DD}" destId="{0A43950F-A056-4DA8-9664-D106153AA531}" srcOrd="1" destOrd="0" parTransId="{3E6EF6D8-0ECF-47A1-9646-833FA64792E8}" sibTransId="{1D23AC19-792B-484C-AC97-B6B05D0734E9}"/>
    <dgm:cxn modelId="{90C32897-7268-40EB-A5B8-CD59059BE810}" type="presOf" srcId="{07C48A0D-E213-4D82-8B39-21C7AB88A768}" destId="{A07957E6-8A52-4379-AA4F-EBB46393A77C}" srcOrd="0" destOrd="0" presId="urn:microsoft.com/office/officeart/2005/8/layout/vList2"/>
    <dgm:cxn modelId="{239D6297-4237-4131-A9A2-4F0EC7FDFC40}" type="presOf" srcId="{0A43950F-A056-4DA8-9664-D106153AA531}" destId="{754247BD-A87B-4126-B8B3-074971D4DEFD}" srcOrd="0" destOrd="0" presId="urn:microsoft.com/office/officeart/2005/8/layout/vList2"/>
    <dgm:cxn modelId="{911DE452-A0AC-46C8-8351-C7E896E3EEE9}" type="presParOf" srcId="{F6B0DBDF-C17A-40F0-B416-FA40F9EFF878}" destId="{A07957E6-8A52-4379-AA4F-EBB46393A77C}" srcOrd="0" destOrd="0" presId="urn:microsoft.com/office/officeart/2005/8/layout/vList2"/>
    <dgm:cxn modelId="{6ACE9486-93D1-4BED-898E-A79AD8169CA8}" type="presParOf" srcId="{F6B0DBDF-C17A-40F0-B416-FA40F9EFF878}" destId="{4534373F-BDE5-46BE-A95D-3358FCD17B34}" srcOrd="1" destOrd="0" presId="urn:microsoft.com/office/officeart/2005/8/layout/vList2"/>
    <dgm:cxn modelId="{412D7D23-E442-40CB-8F0B-3F2C37E93659}" type="presParOf" srcId="{F6B0DBDF-C17A-40F0-B416-FA40F9EFF878}" destId="{754247BD-A87B-4126-B8B3-074971D4DE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5071F6-E84D-4E04-A001-9C0C3258AE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D00115-8CCB-4E01-A3D5-0C942E4B02F2}">
      <dgm:prSet/>
      <dgm:spPr/>
      <dgm:t>
        <a:bodyPr/>
        <a:lstStyle/>
        <a:p>
          <a:r>
            <a:rPr lang="uk-UA" u="sng">
              <a:hlinkClick xmlns:r="http://schemas.openxmlformats.org/officeDocument/2006/relationships" r:id="rId1"/>
            </a:rPr>
            <a:t>https://www.computer.org/education/bodies-of-knowledge/software-engineering</a:t>
          </a:r>
          <a:endParaRPr lang="en-US"/>
        </a:p>
      </dgm:t>
    </dgm:pt>
    <dgm:pt modelId="{03E4676C-DDDC-4B78-A93A-83141A5EB031}" type="parTrans" cxnId="{87D9657F-2833-485A-9B2E-4A1F46102DE4}">
      <dgm:prSet/>
      <dgm:spPr/>
      <dgm:t>
        <a:bodyPr/>
        <a:lstStyle/>
        <a:p>
          <a:endParaRPr lang="en-US"/>
        </a:p>
      </dgm:t>
    </dgm:pt>
    <dgm:pt modelId="{4DFC083B-B9C0-4505-B641-5E1BADB5129C}" type="sibTrans" cxnId="{87D9657F-2833-485A-9B2E-4A1F46102DE4}">
      <dgm:prSet/>
      <dgm:spPr/>
      <dgm:t>
        <a:bodyPr/>
        <a:lstStyle/>
        <a:p>
          <a:endParaRPr lang="en-US"/>
        </a:p>
      </dgm:t>
    </dgm:pt>
    <dgm:pt modelId="{39D6D4B8-0F10-4CF1-9B59-5FA4CB1B6A3F}">
      <dgm:prSet/>
      <dgm:spPr/>
      <dgm:t>
        <a:bodyPr/>
        <a:lstStyle/>
        <a:p>
          <a:r>
            <a:rPr lang="uk-UA"/>
            <a:t>Develppment by IEEE</a:t>
          </a:r>
          <a:endParaRPr lang="en-US"/>
        </a:p>
      </dgm:t>
    </dgm:pt>
    <dgm:pt modelId="{A9D686BF-2678-4419-82E5-2E87F10CCDC7}" type="parTrans" cxnId="{7A57CC74-7CFA-4461-8B29-873DC5689995}">
      <dgm:prSet/>
      <dgm:spPr/>
      <dgm:t>
        <a:bodyPr/>
        <a:lstStyle/>
        <a:p>
          <a:endParaRPr lang="en-US"/>
        </a:p>
      </dgm:t>
    </dgm:pt>
    <dgm:pt modelId="{554E0B5E-56E7-4F53-9A84-E3B7E893912D}" type="sibTrans" cxnId="{7A57CC74-7CFA-4461-8B29-873DC5689995}">
      <dgm:prSet/>
      <dgm:spPr/>
      <dgm:t>
        <a:bodyPr/>
        <a:lstStyle/>
        <a:p>
          <a:endParaRPr lang="en-US"/>
        </a:p>
      </dgm:t>
    </dgm:pt>
    <dgm:pt modelId="{3B43EF2B-7B35-4353-8759-DEABD0DDC55D}">
      <dgm:prSet/>
      <dgm:spPr/>
      <dgm:t>
        <a:bodyPr/>
        <a:lstStyle/>
        <a:p>
          <a:r>
            <a:rPr lang="uk-UA"/>
            <a:t>Describes development process</a:t>
          </a:r>
          <a:endParaRPr lang="en-US"/>
        </a:p>
      </dgm:t>
    </dgm:pt>
    <dgm:pt modelId="{967A2379-9CB6-4B78-88EF-053E2B8AE44F}" type="parTrans" cxnId="{5FCE1C1D-6C32-4249-B5C6-A1F5D8718DD1}">
      <dgm:prSet/>
      <dgm:spPr/>
      <dgm:t>
        <a:bodyPr/>
        <a:lstStyle/>
        <a:p>
          <a:endParaRPr lang="en-US"/>
        </a:p>
      </dgm:t>
    </dgm:pt>
    <dgm:pt modelId="{2DE9ABDB-F149-4080-9265-8D952E40AF2C}" type="sibTrans" cxnId="{5FCE1C1D-6C32-4249-B5C6-A1F5D8718DD1}">
      <dgm:prSet/>
      <dgm:spPr/>
      <dgm:t>
        <a:bodyPr/>
        <a:lstStyle/>
        <a:p>
          <a:endParaRPr lang="en-US"/>
        </a:p>
      </dgm:t>
    </dgm:pt>
    <dgm:pt modelId="{88F73844-D899-42D5-B7B3-CFAA3C7E35D9}">
      <dgm:prSet/>
      <dgm:spPr/>
      <dgm:t>
        <a:bodyPr/>
        <a:lstStyle/>
        <a:p>
          <a:r>
            <a:rPr lang="uk-UA"/>
            <a:t>QA process </a:t>
          </a:r>
          <a:endParaRPr lang="en-US"/>
        </a:p>
      </dgm:t>
    </dgm:pt>
    <dgm:pt modelId="{1412DFCD-B721-4522-B342-7102B770B000}" type="parTrans" cxnId="{1244E484-A000-4415-804E-5DA2EDB08226}">
      <dgm:prSet/>
      <dgm:spPr/>
      <dgm:t>
        <a:bodyPr/>
        <a:lstStyle/>
        <a:p>
          <a:endParaRPr lang="en-US"/>
        </a:p>
      </dgm:t>
    </dgm:pt>
    <dgm:pt modelId="{2154F468-3610-4819-BFFF-84989BD032A0}" type="sibTrans" cxnId="{1244E484-A000-4415-804E-5DA2EDB08226}">
      <dgm:prSet/>
      <dgm:spPr/>
      <dgm:t>
        <a:bodyPr/>
        <a:lstStyle/>
        <a:p>
          <a:endParaRPr lang="en-US"/>
        </a:p>
      </dgm:t>
    </dgm:pt>
    <dgm:pt modelId="{D98CB343-508E-4C68-BC83-C5946AFEB5C6}">
      <dgm:prSet/>
      <dgm:spPr/>
      <dgm:t>
        <a:bodyPr/>
        <a:lstStyle/>
        <a:p>
          <a:r>
            <a:rPr lang="uk-UA"/>
            <a:t>Communication</a:t>
          </a:r>
          <a:endParaRPr lang="en-US"/>
        </a:p>
      </dgm:t>
    </dgm:pt>
    <dgm:pt modelId="{A4AA39CD-AD43-4AC5-8C50-6CD991553301}" type="parTrans" cxnId="{7B9B7D06-6CAB-4878-8A93-6CAF2385C874}">
      <dgm:prSet/>
      <dgm:spPr/>
      <dgm:t>
        <a:bodyPr/>
        <a:lstStyle/>
        <a:p>
          <a:endParaRPr lang="en-US"/>
        </a:p>
      </dgm:t>
    </dgm:pt>
    <dgm:pt modelId="{2C91ED6F-C27B-4447-A45E-845B681D8261}" type="sibTrans" cxnId="{7B9B7D06-6CAB-4878-8A93-6CAF2385C874}">
      <dgm:prSet/>
      <dgm:spPr/>
      <dgm:t>
        <a:bodyPr/>
        <a:lstStyle/>
        <a:p>
          <a:endParaRPr lang="en-US"/>
        </a:p>
      </dgm:t>
    </dgm:pt>
    <dgm:pt modelId="{8609C21E-3A2C-43A2-BF51-6D9F79E4A777}">
      <dgm:prSet/>
      <dgm:spPr/>
      <dgm:t>
        <a:bodyPr/>
        <a:lstStyle/>
        <a:p>
          <a:r>
            <a:rPr lang="uk-UA"/>
            <a:t>Knoweledge of Programming</a:t>
          </a:r>
          <a:endParaRPr lang="en-US"/>
        </a:p>
      </dgm:t>
    </dgm:pt>
    <dgm:pt modelId="{5A07EFF7-9710-47CE-834D-3AFFC8EAD7CF}" type="parTrans" cxnId="{9961F9C3-DB0D-426D-B45E-C92089459FDE}">
      <dgm:prSet/>
      <dgm:spPr/>
      <dgm:t>
        <a:bodyPr/>
        <a:lstStyle/>
        <a:p>
          <a:endParaRPr lang="en-US"/>
        </a:p>
      </dgm:t>
    </dgm:pt>
    <dgm:pt modelId="{A52D968B-EEFA-43DD-B814-EFFCCEFB10DC}" type="sibTrans" cxnId="{9961F9C3-DB0D-426D-B45E-C92089459FDE}">
      <dgm:prSet/>
      <dgm:spPr/>
      <dgm:t>
        <a:bodyPr/>
        <a:lstStyle/>
        <a:p>
          <a:endParaRPr lang="en-US"/>
        </a:p>
      </dgm:t>
    </dgm:pt>
    <dgm:pt modelId="{E48FBB2C-528E-403E-9ADD-BB27C72D023A}" type="pres">
      <dgm:prSet presAssocID="{9F5071F6-E84D-4E04-A001-9C0C3258AE21}" presName="linear" presStyleCnt="0">
        <dgm:presLayoutVars>
          <dgm:animLvl val="lvl"/>
          <dgm:resizeHandles val="exact"/>
        </dgm:presLayoutVars>
      </dgm:prSet>
      <dgm:spPr/>
    </dgm:pt>
    <dgm:pt modelId="{39D1A252-9FE0-45E0-AFFB-7CF1DF80F1BE}" type="pres">
      <dgm:prSet presAssocID="{65D00115-8CCB-4E01-A3D5-0C942E4B02F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892C2ED-E87F-4B58-A719-970D71C9E330}" type="pres">
      <dgm:prSet presAssocID="{4DFC083B-B9C0-4505-B641-5E1BADB5129C}" presName="spacer" presStyleCnt="0"/>
      <dgm:spPr/>
    </dgm:pt>
    <dgm:pt modelId="{81B32D1E-9BE9-4AF3-9ECC-1721CD5E0906}" type="pres">
      <dgm:prSet presAssocID="{39D6D4B8-0F10-4CF1-9B59-5FA4CB1B6A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36FBE9F-DB1E-42EE-BF1D-00A11E30300B}" type="pres">
      <dgm:prSet presAssocID="{554E0B5E-56E7-4F53-9A84-E3B7E893912D}" presName="spacer" presStyleCnt="0"/>
      <dgm:spPr/>
    </dgm:pt>
    <dgm:pt modelId="{D407FF89-ACEA-49D8-9B5F-889D03C6651B}" type="pres">
      <dgm:prSet presAssocID="{3B43EF2B-7B35-4353-8759-DEABD0DDC5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F483558-768C-43BE-AFD3-00701C1C66EE}" type="pres">
      <dgm:prSet presAssocID="{2DE9ABDB-F149-4080-9265-8D952E40AF2C}" presName="spacer" presStyleCnt="0"/>
      <dgm:spPr/>
    </dgm:pt>
    <dgm:pt modelId="{41D313A5-1382-482E-9416-3607E59AD5A5}" type="pres">
      <dgm:prSet presAssocID="{88F73844-D899-42D5-B7B3-CFAA3C7E35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EDE21F-0788-43DD-9029-42C71EADFEFC}" type="pres">
      <dgm:prSet presAssocID="{2154F468-3610-4819-BFFF-84989BD032A0}" presName="spacer" presStyleCnt="0"/>
      <dgm:spPr/>
    </dgm:pt>
    <dgm:pt modelId="{02AC410C-C6F5-4EBB-92D5-64446705311E}" type="pres">
      <dgm:prSet presAssocID="{D98CB343-508E-4C68-BC83-C5946AFEB5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2A17A4-3265-48F6-B2CA-EE3B72DA5450}" type="pres">
      <dgm:prSet presAssocID="{2C91ED6F-C27B-4447-A45E-845B681D8261}" presName="spacer" presStyleCnt="0"/>
      <dgm:spPr/>
    </dgm:pt>
    <dgm:pt modelId="{22B5A35B-C8C1-4501-8558-F613BC327401}" type="pres">
      <dgm:prSet presAssocID="{8609C21E-3A2C-43A2-BF51-6D9F79E4A7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B9B7D06-6CAB-4878-8A93-6CAF2385C874}" srcId="{9F5071F6-E84D-4E04-A001-9C0C3258AE21}" destId="{D98CB343-508E-4C68-BC83-C5946AFEB5C6}" srcOrd="4" destOrd="0" parTransId="{A4AA39CD-AD43-4AC5-8C50-6CD991553301}" sibTransId="{2C91ED6F-C27B-4447-A45E-845B681D8261}"/>
    <dgm:cxn modelId="{5FCE1C1D-6C32-4249-B5C6-A1F5D8718DD1}" srcId="{9F5071F6-E84D-4E04-A001-9C0C3258AE21}" destId="{3B43EF2B-7B35-4353-8759-DEABD0DDC55D}" srcOrd="2" destOrd="0" parTransId="{967A2379-9CB6-4B78-88EF-053E2B8AE44F}" sibTransId="{2DE9ABDB-F149-4080-9265-8D952E40AF2C}"/>
    <dgm:cxn modelId="{4A452736-4938-466D-B576-8F69B1D6B412}" type="presOf" srcId="{8609C21E-3A2C-43A2-BF51-6D9F79E4A777}" destId="{22B5A35B-C8C1-4501-8558-F613BC327401}" srcOrd="0" destOrd="0" presId="urn:microsoft.com/office/officeart/2005/8/layout/vList2"/>
    <dgm:cxn modelId="{4550CA3C-7B41-4319-B74A-4A7230377773}" type="presOf" srcId="{D98CB343-508E-4C68-BC83-C5946AFEB5C6}" destId="{02AC410C-C6F5-4EBB-92D5-64446705311E}" srcOrd="0" destOrd="0" presId="urn:microsoft.com/office/officeart/2005/8/layout/vList2"/>
    <dgm:cxn modelId="{4047D15D-C53A-4BA0-94FC-594D16F8DBFB}" type="presOf" srcId="{3B43EF2B-7B35-4353-8759-DEABD0DDC55D}" destId="{D407FF89-ACEA-49D8-9B5F-889D03C6651B}" srcOrd="0" destOrd="0" presId="urn:microsoft.com/office/officeart/2005/8/layout/vList2"/>
    <dgm:cxn modelId="{7A57CC74-7CFA-4461-8B29-873DC5689995}" srcId="{9F5071F6-E84D-4E04-A001-9C0C3258AE21}" destId="{39D6D4B8-0F10-4CF1-9B59-5FA4CB1B6A3F}" srcOrd="1" destOrd="0" parTransId="{A9D686BF-2678-4419-82E5-2E87F10CCDC7}" sibTransId="{554E0B5E-56E7-4F53-9A84-E3B7E893912D}"/>
    <dgm:cxn modelId="{87D9657F-2833-485A-9B2E-4A1F46102DE4}" srcId="{9F5071F6-E84D-4E04-A001-9C0C3258AE21}" destId="{65D00115-8CCB-4E01-A3D5-0C942E4B02F2}" srcOrd="0" destOrd="0" parTransId="{03E4676C-DDDC-4B78-A93A-83141A5EB031}" sibTransId="{4DFC083B-B9C0-4505-B641-5E1BADB5129C}"/>
    <dgm:cxn modelId="{1244E484-A000-4415-804E-5DA2EDB08226}" srcId="{9F5071F6-E84D-4E04-A001-9C0C3258AE21}" destId="{88F73844-D899-42D5-B7B3-CFAA3C7E35D9}" srcOrd="3" destOrd="0" parTransId="{1412DFCD-B721-4522-B342-7102B770B000}" sibTransId="{2154F468-3610-4819-BFFF-84989BD032A0}"/>
    <dgm:cxn modelId="{623E4985-5541-4608-9614-3F6C4043D8D9}" type="presOf" srcId="{65D00115-8CCB-4E01-A3D5-0C942E4B02F2}" destId="{39D1A252-9FE0-45E0-AFFB-7CF1DF80F1BE}" srcOrd="0" destOrd="0" presId="urn:microsoft.com/office/officeart/2005/8/layout/vList2"/>
    <dgm:cxn modelId="{E4D3619C-6B8B-4AB4-8724-8DD26B49A320}" type="presOf" srcId="{39D6D4B8-0F10-4CF1-9B59-5FA4CB1B6A3F}" destId="{81B32D1E-9BE9-4AF3-9ECC-1721CD5E0906}" srcOrd="0" destOrd="0" presId="urn:microsoft.com/office/officeart/2005/8/layout/vList2"/>
    <dgm:cxn modelId="{9961F9C3-DB0D-426D-B45E-C92089459FDE}" srcId="{9F5071F6-E84D-4E04-A001-9C0C3258AE21}" destId="{8609C21E-3A2C-43A2-BF51-6D9F79E4A777}" srcOrd="5" destOrd="0" parTransId="{5A07EFF7-9710-47CE-834D-3AFFC8EAD7CF}" sibTransId="{A52D968B-EEFA-43DD-B814-EFFCCEFB10DC}"/>
    <dgm:cxn modelId="{D74EDEE8-894C-4DC6-9553-689FFEA59D9C}" type="presOf" srcId="{88F73844-D899-42D5-B7B3-CFAA3C7E35D9}" destId="{41D313A5-1382-482E-9416-3607E59AD5A5}" srcOrd="0" destOrd="0" presId="urn:microsoft.com/office/officeart/2005/8/layout/vList2"/>
    <dgm:cxn modelId="{FAA825F4-469F-4239-8C1A-B17D1F79D65D}" type="presOf" srcId="{9F5071F6-E84D-4E04-A001-9C0C3258AE21}" destId="{E48FBB2C-528E-403E-9ADD-BB27C72D023A}" srcOrd="0" destOrd="0" presId="urn:microsoft.com/office/officeart/2005/8/layout/vList2"/>
    <dgm:cxn modelId="{63D9A5E2-90E0-4843-A2E5-1E8C58681B86}" type="presParOf" srcId="{E48FBB2C-528E-403E-9ADD-BB27C72D023A}" destId="{39D1A252-9FE0-45E0-AFFB-7CF1DF80F1BE}" srcOrd="0" destOrd="0" presId="urn:microsoft.com/office/officeart/2005/8/layout/vList2"/>
    <dgm:cxn modelId="{7557C5A0-6D5F-4DFE-A0D4-2085922CCE17}" type="presParOf" srcId="{E48FBB2C-528E-403E-9ADD-BB27C72D023A}" destId="{4892C2ED-E87F-4B58-A719-970D71C9E330}" srcOrd="1" destOrd="0" presId="urn:microsoft.com/office/officeart/2005/8/layout/vList2"/>
    <dgm:cxn modelId="{A0AAF545-0785-4C10-A445-6DD8C8297F15}" type="presParOf" srcId="{E48FBB2C-528E-403E-9ADD-BB27C72D023A}" destId="{81B32D1E-9BE9-4AF3-9ECC-1721CD5E0906}" srcOrd="2" destOrd="0" presId="urn:microsoft.com/office/officeart/2005/8/layout/vList2"/>
    <dgm:cxn modelId="{0140D134-22A8-43A2-BBCD-3E14304CEFE5}" type="presParOf" srcId="{E48FBB2C-528E-403E-9ADD-BB27C72D023A}" destId="{136FBE9F-DB1E-42EE-BF1D-00A11E30300B}" srcOrd="3" destOrd="0" presId="urn:microsoft.com/office/officeart/2005/8/layout/vList2"/>
    <dgm:cxn modelId="{1D2F7C5A-9A51-4508-8520-226745836C2E}" type="presParOf" srcId="{E48FBB2C-528E-403E-9ADD-BB27C72D023A}" destId="{D407FF89-ACEA-49D8-9B5F-889D03C6651B}" srcOrd="4" destOrd="0" presId="urn:microsoft.com/office/officeart/2005/8/layout/vList2"/>
    <dgm:cxn modelId="{A681D3B3-96A7-41C5-8F6F-E5437D7875A6}" type="presParOf" srcId="{E48FBB2C-528E-403E-9ADD-BB27C72D023A}" destId="{CF483558-768C-43BE-AFD3-00701C1C66EE}" srcOrd="5" destOrd="0" presId="urn:microsoft.com/office/officeart/2005/8/layout/vList2"/>
    <dgm:cxn modelId="{83BB25A0-3270-4A67-9A42-8670FF4873E4}" type="presParOf" srcId="{E48FBB2C-528E-403E-9ADD-BB27C72D023A}" destId="{41D313A5-1382-482E-9416-3607E59AD5A5}" srcOrd="6" destOrd="0" presId="urn:microsoft.com/office/officeart/2005/8/layout/vList2"/>
    <dgm:cxn modelId="{2FDC226F-67D0-4040-AA51-7A38547C9C88}" type="presParOf" srcId="{E48FBB2C-528E-403E-9ADD-BB27C72D023A}" destId="{4BEDE21F-0788-43DD-9029-42C71EADFEFC}" srcOrd="7" destOrd="0" presId="urn:microsoft.com/office/officeart/2005/8/layout/vList2"/>
    <dgm:cxn modelId="{3D5F55FC-DEC8-4353-9E27-1391F4C5E0A6}" type="presParOf" srcId="{E48FBB2C-528E-403E-9ADD-BB27C72D023A}" destId="{02AC410C-C6F5-4EBB-92D5-64446705311E}" srcOrd="8" destOrd="0" presId="urn:microsoft.com/office/officeart/2005/8/layout/vList2"/>
    <dgm:cxn modelId="{07096C8F-260B-4C1E-840D-D9397C7C9A56}" type="presParOf" srcId="{E48FBB2C-528E-403E-9ADD-BB27C72D023A}" destId="{FF2A17A4-3265-48F6-B2CA-EE3B72DA5450}" srcOrd="9" destOrd="0" presId="urn:microsoft.com/office/officeart/2005/8/layout/vList2"/>
    <dgm:cxn modelId="{1665CBF4-67D1-4CAA-BE32-D95C89C6E355}" type="presParOf" srcId="{E48FBB2C-528E-403E-9ADD-BB27C72D023A}" destId="{22B5A35B-C8C1-4501-8558-F613BC32740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4A22C-5A95-4FCF-9B66-C21CCC4B17FD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D0BEA-45CE-46C1-A6CD-F6C69D4B4131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DB7D5-B0C2-4C7B-A4B5-24C4CB715865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Facebook: ivan.lavriv</a:t>
          </a:r>
        </a:p>
      </dsp:txBody>
      <dsp:txXfrm>
        <a:off x="1072424" y="1832"/>
        <a:ext cx="3812778" cy="928506"/>
      </dsp:txXfrm>
    </dsp:sp>
    <dsp:sp modelId="{8C6B0905-379C-46F6-BB5B-E2D743567EF1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ED67F-1D0E-498D-AEFC-15E698C07C29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FCC53-D421-4091-8C15-6546EEB2F2E7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GitHub: lavriv92</a:t>
          </a:r>
        </a:p>
      </dsp:txBody>
      <dsp:txXfrm>
        <a:off x="1072424" y="1162464"/>
        <a:ext cx="3812778" cy="928506"/>
      </dsp:txXfrm>
    </dsp:sp>
    <dsp:sp modelId="{DC16B07F-5476-4473-BF02-D13700821F54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19F35-95AF-4332-9D96-C29CE9F33489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DD8A5-055F-436E-A96C-E934146733E8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Software Engineer ( Perfectial)</a:t>
          </a:r>
        </a:p>
      </dsp:txBody>
      <dsp:txXfrm>
        <a:off x="1072424" y="2323097"/>
        <a:ext cx="3812778" cy="928506"/>
      </dsp:txXfrm>
    </dsp:sp>
    <dsp:sp modelId="{389776C1-A845-48C5-81BB-19AB3279A0C8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33818-754A-48B6-B8DF-48FEEE9B9D6A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660C-6825-45E1-A322-A71E7B5F5E41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UI Mentor &amp;&amp; Lecturer (LITS)</a:t>
          </a:r>
        </a:p>
      </dsp:txBody>
      <dsp:txXfrm>
        <a:off x="1072424" y="3483730"/>
        <a:ext cx="3812778" cy="92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4726-4AA3-4D06-A564-2A82D2491508}">
      <dsp:nvSpPr>
        <dsp:cNvPr id="0" name=""/>
        <dsp:cNvSpPr/>
      </dsp:nvSpPr>
      <dsp:spPr>
        <a:xfrm>
          <a:off x="0" y="52621"/>
          <a:ext cx="4567238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25759" y="78380"/>
        <a:ext cx="4515720" cy="476152"/>
      </dsp:txXfrm>
    </dsp:sp>
    <dsp:sp modelId="{D3D1373E-61E6-4AC9-82BC-FF870476AC5E}">
      <dsp:nvSpPr>
        <dsp:cNvPr id="0" name=""/>
        <dsp:cNvSpPr/>
      </dsp:nvSpPr>
      <dsp:spPr>
        <a:xfrm>
          <a:off x="0" y="643651"/>
          <a:ext cx="4567238" cy="52767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Ruby</a:t>
          </a:r>
        </a:p>
      </dsp:txBody>
      <dsp:txXfrm>
        <a:off x="25759" y="669410"/>
        <a:ext cx="4515720" cy="476152"/>
      </dsp:txXfrm>
    </dsp:sp>
    <dsp:sp modelId="{3AFF607C-4B94-4239-947B-4837148664B3}">
      <dsp:nvSpPr>
        <dsp:cNvPr id="0" name=""/>
        <dsp:cNvSpPr/>
      </dsp:nvSpPr>
      <dsp:spPr>
        <a:xfrm>
          <a:off x="0" y="1234682"/>
          <a:ext cx="4567238" cy="5276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Golang</a:t>
          </a:r>
        </a:p>
      </dsp:txBody>
      <dsp:txXfrm>
        <a:off x="25759" y="1260441"/>
        <a:ext cx="4515720" cy="476152"/>
      </dsp:txXfrm>
    </dsp:sp>
    <dsp:sp modelId="{85C438D1-F026-4FB8-A405-2149355B068B}">
      <dsp:nvSpPr>
        <dsp:cNvPr id="0" name=""/>
        <dsp:cNvSpPr/>
      </dsp:nvSpPr>
      <dsp:spPr>
        <a:xfrm>
          <a:off x="0" y="1825712"/>
          <a:ext cx="4567238" cy="5276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 </a:t>
          </a:r>
        </a:p>
      </dsp:txBody>
      <dsp:txXfrm>
        <a:off x="25759" y="1851471"/>
        <a:ext cx="4515720" cy="476152"/>
      </dsp:txXfrm>
    </dsp:sp>
    <dsp:sp modelId="{87CD1AF1-730B-4C53-BA9C-79CD2D90BC1E}">
      <dsp:nvSpPr>
        <dsp:cNvPr id="0" name=""/>
        <dsp:cNvSpPr/>
      </dsp:nvSpPr>
      <dsp:spPr>
        <a:xfrm>
          <a:off x="0" y="2416742"/>
          <a:ext cx="4567238" cy="5276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JavaScript  (Front End / Back End)</a:t>
          </a:r>
        </a:p>
      </dsp:txBody>
      <dsp:txXfrm>
        <a:off x="25759" y="2442501"/>
        <a:ext cx="4515720" cy="476152"/>
      </dsp:txXfrm>
    </dsp:sp>
    <dsp:sp modelId="{060251C1-B564-4A41-B244-64D1C45AEDEE}">
      <dsp:nvSpPr>
        <dsp:cNvPr id="0" name=""/>
        <dsp:cNvSpPr/>
      </dsp:nvSpPr>
      <dsp:spPr>
        <a:xfrm>
          <a:off x="0" y="3007772"/>
          <a:ext cx="4567238" cy="52767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PHP</a:t>
          </a:r>
        </a:p>
      </dsp:txBody>
      <dsp:txXfrm>
        <a:off x="25759" y="3033531"/>
        <a:ext cx="4515720" cy="476152"/>
      </dsp:txXfrm>
    </dsp:sp>
    <dsp:sp modelId="{47A1AE23-1EBD-4760-8F3E-A9F80959B493}">
      <dsp:nvSpPr>
        <dsp:cNvPr id="0" name=""/>
        <dsp:cNvSpPr/>
      </dsp:nvSpPr>
      <dsp:spPr>
        <a:xfrm>
          <a:off x="0" y="3598802"/>
          <a:ext cx="4567238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Rust</a:t>
          </a:r>
        </a:p>
      </dsp:txBody>
      <dsp:txXfrm>
        <a:off x="25759" y="3624561"/>
        <a:ext cx="4515720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00DE3-B41A-4A05-B097-D91A620409B9}">
      <dsp:nvSpPr>
        <dsp:cNvPr id="0" name=""/>
        <dsp:cNvSpPr/>
      </dsp:nvSpPr>
      <dsp:spPr>
        <a:xfrm>
          <a:off x="1563264" y="2209"/>
          <a:ext cx="1758673" cy="10625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IT trends</a:t>
          </a:r>
          <a:endParaRPr lang="en-US" sz="1600" kern="1200"/>
        </a:p>
      </dsp:txBody>
      <dsp:txXfrm>
        <a:off x="1615134" y="54079"/>
        <a:ext cx="1654933" cy="958826"/>
      </dsp:txXfrm>
    </dsp:sp>
    <dsp:sp modelId="{4B42AC1E-8ACF-497A-8F40-87535038B216}">
      <dsp:nvSpPr>
        <dsp:cNvPr id="0" name=""/>
        <dsp:cNvSpPr/>
      </dsp:nvSpPr>
      <dsp:spPr>
        <a:xfrm>
          <a:off x="1563264" y="1117903"/>
          <a:ext cx="1758673" cy="106256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Resume driven development</a:t>
          </a:r>
          <a:endParaRPr lang="en-US" sz="1600" kern="1200"/>
        </a:p>
      </dsp:txBody>
      <dsp:txXfrm>
        <a:off x="1615134" y="1169773"/>
        <a:ext cx="1654933" cy="958826"/>
      </dsp:txXfrm>
    </dsp:sp>
    <dsp:sp modelId="{072364EB-7396-4D46-B08D-DB73A94E1999}">
      <dsp:nvSpPr>
        <dsp:cNvPr id="0" name=""/>
        <dsp:cNvSpPr/>
      </dsp:nvSpPr>
      <dsp:spPr>
        <a:xfrm>
          <a:off x="1563264" y="2233598"/>
          <a:ext cx="1758673" cy="106256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Working with new libraries</a:t>
          </a:r>
          <a:endParaRPr lang="en-US" sz="1600" kern="1200"/>
        </a:p>
      </dsp:txBody>
      <dsp:txXfrm>
        <a:off x="1615134" y="2285468"/>
        <a:ext cx="1654933" cy="958826"/>
      </dsp:txXfrm>
    </dsp:sp>
    <dsp:sp modelId="{A89AAF6D-1695-4329-B54B-53EF7090895B}">
      <dsp:nvSpPr>
        <dsp:cNvPr id="0" name=""/>
        <dsp:cNvSpPr/>
      </dsp:nvSpPr>
      <dsp:spPr>
        <a:xfrm>
          <a:off x="1563264" y="3349293"/>
          <a:ext cx="1758673" cy="106256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A lot of discussions about technologies</a:t>
          </a:r>
          <a:endParaRPr lang="en-US" sz="1600" kern="1200"/>
        </a:p>
      </dsp:txBody>
      <dsp:txXfrm>
        <a:off x="1615134" y="3401163"/>
        <a:ext cx="1654933" cy="958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371DF-465C-4D33-BAA0-CC33432FBC2D}">
      <dsp:nvSpPr>
        <dsp:cNvPr id="0" name=""/>
        <dsp:cNvSpPr/>
      </dsp:nvSpPr>
      <dsp:spPr>
        <a:xfrm>
          <a:off x="1563264" y="2209"/>
          <a:ext cx="1758673" cy="10625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/>
            <a:t>Aglie practices </a:t>
          </a:r>
          <a:endParaRPr lang="en-US" sz="2000" kern="1200"/>
        </a:p>
      </dsp:txBody>
      <dsp:txXfrm>
        <a:off x="1615134" y="54079"/>
        <a:ext cx="1654933" cy="958826"/>
      </dsp:txXfrm>
    </dsp:sp>
    <dsp:sp modelId="{E75D20D9-A96D-4FED-95C8-AF72D64B071F}">
      <dsp:nvSpPr>
        <dsp:cNvPr id="0" name=""/>
        <dsp:cNvSpPr/>
      </dsp:nvSpPr>
      <dsp:spPr>
        <a:xfrm>
          <a:off x="1563264" y="1117903"/>
          <a:ext cx="1758673" cy="106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/>
            <a:t>Changes during development </a:t>
          </a:r>
          <a:endParaRPr lang="en-US" sz="2000" kern="1200"/>
        </a:p>
      </dsp:txBody>
      <dsp:txXfrm>
        <a:off x="1615134" y="1169773"/>
        <a:ext cx="1654933" cy="958826"/>
      </dsp:txXfrm>
    </dsp:sp>
    <dsp:sp modelId="{170FB09E-574A-47F5-8140-4F2DA95ABE0E}">
      <dsp:nvSpPr>
        <dsp:cNvPr id="0" name=""/>
        <dsp:cNvSpPr/>
      </dsp:nvSpPr>
      <dsp:spPr>
        <a:xfrm>
          <a:off x="1563264" y="2233598"/>
          <a:ext cx="1758673" cy="10625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/>
            <a:t>Unstable stage of product</a:t>
          </a:r>
          <a:endParaRPr lang="en-US" sz="2000" kern="1200"/>
        </a:p>
      </dsp:txBody>
      <dsp:txXfrm>
        <a:off x="1615134" y="2285468"/>
        <a:ext cx="1654933" cy="958826"/>
      </dsp:txXfrm>
    </dsp:sp>
    <dsp:sp modelId="{52286026-5ED3-4867-8571-F4F489E3C841}">
      <dsp:nvSpPr>
        <dsp:cNvPr id="0" name=""/>
        <dsp:cNvSpPr/>
      </dsp:nvSpPr>
      <dsp:spPr>
        <a:xfrm>
          <a:off x="1563264" y="3349293"/>
          <a:ext cx="1758673" cy="10625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/>
            <a:t>Khaos</a:t>
          </a:r>
          <a:endParaRPr lang="en-US" sz="2000" kern="1200"/>
        </a:p>
      </dsp:txBody>
      <dsp:txXfrm>
        <a:off x="1615134" y="3401163"/>
        <a:ext cx="1654933" cy="958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D6230-ECC8-4349-AF73-9E80331D4CE9}">
      <dsp:nvSpPr>
        <dsp:cNvPr id="0" name=""/>
        <dsp:cNvSpPr/>
      </dsp:nvSpPr>
      <dsp:spPr>
        <a:xfrm>
          <a:off x="0" y="681534"/>
          <a:ext cx="4885203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6000" kern="1200" dirty="0" err="1"/>
            <a:t>Standarts</a:t>
          </a:r>
          <a:endParaRPr lang="en-US" sz="6000" kern="1200" dirty="0" err="1"/>
        </a:p>
      </dsp:txBody>
      <dsp:txXfrm>
        <a:off x="70251" y="751785"/>
        <a:ext cx="4744701" cy="1298597"/>
      </dsp:txXfrm>
    </dsp:sp>
    <dsp:sp modelId="{D8D0BD75-43F7-4539-A2DC-DE1B5CBD4BA0}">
      <dsp:nvSpPr>
        <dsp:cNvPr id="0" name=""/>
        <dsp:cNvSpPr/>
      </dsp:nvSpPr>
      <dsp:spPr>
        <a:xfrm>
          <a:off x="0" y="2293434"/>
          <a:ext cx="4885203" cy="14390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cs typeface="Calibri Light"/>
            </a:rPr>
            <a:t>Specifications </a:t>
          </a:r>
          <a:endParaRPr lang="az-Cyrl-AZ" sz="6000" kern="1200" dirty="0">
            <a:cs typeface="Calibri Light"/>
          </a:endParaRPr>
        </a:p>
      </dsp:txBody>
      <dsp:txXfrm>
        <a:off x="70251" y="2363685"/>
        <a:ext cx="4744701" cy="1298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1FFBA-0C0D-4B07-B449-46CE10099DBD}">
      <dsp:nvSpPr>
        <dsp:cNvPr id="0" name=""/>
        <dsp:cNvSpPr/>
      </dsp:nvSpPr>
      <dsp:spPr>
        <a:xfrm>
          <a:off x="0" y="228159"/>
          <a:ext cx="4885203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Language specifications</a:t>
          </a:r>
          <a:endParaRPr lang="en-US" sz="2500" kern="1200"/>
        </a:p>
      </dsp:txBody>
      <dsp:txXfrm>
        <a:off x="29271" y="257430"/>
        <a:ext cx="4826661" cy="541083"/>
      </dsp:txXfrm>
    </dsp:sp>
    <dsp:sp modelId="{0678C3AE-3C85-47A2-B8A1-75E58596961C}">
      <dsp:nvSpPr>
        <dsp:cNvPr id="0" name=""/>
        <dsp:cNvSpPr/>
      </dsp:nvSpPr>
      <dsp:spPr>
        <a:xfrm>
          <a:off x="0" y="899784"/>
          <a:ext cx="4885203" cy="59962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Frameworks best practices</a:t>
          </a:r>
          <a:endParaRPr lang="en-US" sz="2500" kern="1200"/>
        </a:p>
      </dsp:txBody>
      <dsp:txXfrm>
        <a:off x="29271" y="929055"/>
        <a:ext cx="4826661" cy="541083"/>
      </dsp:txXfrm>
    </dsp:sp>
    <dsp:sp modelId="{11B1CDD0-2FDF-42FC-BED8-E7E48578DA07}">
      <dsp:nvSpPr>
        <dsp:cNvPr id="0" name=""/>
        <dsp:cNvSpPr/>
      </dsp:nvSpPr>
      <dsp:spPr>
        <a:xfrm>
          <a:off x="0" y="1571409"/>
          <a:ext cx="4885203" cy="59962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Web standarts</a:t>
          </a:r>
          <a:endParaRPr lang="en-US" sz="2500" kern="1200"/>
        </a:p>
      </dsp:txBody>
      <dsp:txXfrm>
        <a:off x="29271" y="1600680"/>
        <a:ext cx="4826661" cy="541083"/>
      </dsp:txXfrm>
    </dsp:sp>
    <dsp:sp modelId="{C8CDCF21-91A0-41CE-8E1E-FB9DFEDE3CC0}">
      <dsp:nvSpPr>
        <dsp:cNvPr id="0" name=""/>
        <dsp:cNvSpPr/>
      </dsp:nvSpPr>
      <dsp:spPr>
        <a:xfrm>
          <a:off x="0" y="2243034"/>
          <a:ext cx="4885203" cy="59962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Full cycle development standarts</a:t>
          </a:r>
          <a:endParaRPr lang="en-US" sz="2500" kern="1200"/>
        </a:p>
      </dsp:txBody>
      <dsp:txXfrm>
        <a:off x="29271" y="2272305"/>
        <a:ext cx="4826661" cy="541083"/>
      </dsp:txXfrm>
    </dsp:sp>
    <dsp:sp modelId="{652CE733-B6B5-4998-85E1-1F1AED6555EC}">
      <dsp:nvSpPr>
        <dsp:cNvPr id="0" name=""/>
        <dsp:cNvSpPr/>
      </dsp:nvSpPr>
      <dsp:spPr>
        <a:xfrm>
          <a:off x="0" y="2914659"/>
          <a:ext cx="4885203" cy="59962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Architecture aproach standartiztion</a:t>
          </a:r>
          <a:endParaRPr lang="en-US" sz="2500" kern="1200"/>
        </a:p>
      </dsp:txBody>
      <dsp:txXfrm>
        <a:off x="29271" y="2943930"/>
        <a:ext cx="4826661" cy="541083"/>
      </dsp:txXfrm>
    </dsp:sp>
    <dsp:sp modelId="{71866F2F-BCCE-4AFD-892A-8931BC20F113}">
      <dsp:nvSpPr>
        <dsp:cNvPr id="0" name=""/>
        <dsp:cNvSpPr/>
      </dsp:nvSpPr>
      <dsp:spPr>
        <a:xfrm>
          <a:off x="0" y="3586284"/>
          <a:ext cx="4885203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Domain industry standarts</a:t>
          </a:r>
          <a:endParaRPr lang="en-US" sz="2500" kern="1200"/>
        </a:p>
      </dsp:txBody>
      <dsp:txXfrm>
        <a:off x="29271" y="3615555"/>
        <a:ext cx="4826661" cy="541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AD3AB-EA45-49CB-853E-CE0B3B415E0C}">
      <dsp:nvSpPr>
        <dsp:cNvPr id="0" name=""/>
        <dsp:cNvSpPr/>
      </dsp:nvSpPr>
      <dsp:spPr>
        <a:xfrm>
          <a:off x="0" y="22374"/>
          <a:ext cx="4885203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300" kern="1200" dirty="0"/>
            <a:t>W3C - </a:t>
          </a:r>
          <a:r>
            <a:rPr lang="uk-UA" sz="5300" kern="1200" dirty="0" err="1"/>
            <a:t>standarts</a:t>
          </a:r>
          <a:r>
            <a:rPr lang="en-US" sz="5300" kern="1200" dirty="0"/>
            <a:t> </a:t>
          </a:r>
          <a:endParaRPr lang="en-US" sz="5300" kern="1200"/>
        </a:p>
      </dsp:txBody>
      <dsp:txXfrm>
        <a:off x="102921" y="125295"/>
        <a:ext cx="4679361" cy="1902498"/>
      </dsp:txXfrm>
    </dsp:sp>
    <dsp:sp modelId="{CD91959C-2D40-4D21-8CEA-45771D7E7DCC}">
      <dsp:nvSpPr>
        <dsp:cNvPr id="0" name=""/>
        <dsp:cNvSpPr/>
      </dsp:nvSpPr>
      <dsp:spPr>
        <a:xfrm>
          <a:off x="0" y="2283354"/>
          <a:ext cx="4885203" cy="2108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300" kern="1200" dirty="0"/>
            <a:t>W3G - </a:t>
          </a:r>
          <a:r>
            <a:rPr lang="uk-UA" sz="5300" kern="1200" dirty="0" err="1"/>
            <a:t>standarts</a:t>
          </a:r>
          <a:endParaRPr lang="en-US" sz="5300" kern="1200" dirty="0" err="1"/>
        </a:p>
      </dsp:txBody>
      <dsp:txXfrm>
        <a:off x="102921" y="2386275"/>
        <a:ext cx="4679361" cy="1902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957E6-8A52-4379-AA4F-EBB46393A77C}">
      <dsp:nvSpPr>
        <dsp:cNvPr id="0" name=""/>
        <dsp:cNvSpPr/>
      </dsp:nvSpPr>
      <dsp:spPr>
        <a:xfrm>
          <a:off x="0" y="50156"/>
          <a:ext cx="4885203" cy="21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/>
            <a:t>- </a:t>
          </a:r>
          <a:r>
            <a:rPr lang="uk-UA" sz="3000" u="sng" kern="1200">
              <a:hlinkClick xmlns:r="http://schemas.openxmlformats.org/officeDocument/2006/relationships" r:id="rId1"/>
            </a:rPr>
            <a:t>https://schema.org/</a:t>
          </a:r>
          <a:endParaRPr lang="en-US" sz="3000" kern="1200"/>
        </a:p>
      </dsp:txBody>
      <dsp:txXfrm>
        <a:off x="103181" y="153337"/>
        <a:ext cx="4678841" cy="1907316"/>
      </dsp:txXfrm>
    </dsp:sp>
    <dsp:sp modelId="{754247BD-A87B-4126-B8B3-074971D4DEFD}">
      <dsp:nvSpPr>
        <dsp:cNvPr id="0" name=""/>
        <dsp:cNvSpPr/>
      </dsp:nvSpPr>
      <dsp:spPr>
        <a:xfrm>
          <a:off x="0" y="2250234"/>
          <a:ext cx="4885203" cy="21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/>
            <a:t>describes data structure for web development and markup to display domain entities</a:t>
          </a:r>
          <a:endParaRPr lang="en-US" sz="3000" kern="1200"/>
        </a:p>
      </dsp:txBody>
      <dsp:txXfrm>
        <a:off x="103181" y="2353415"/>
        <a:ext cx="4678841" cy="19073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1A252-9FE0-45E0-AFFB-7CF1DF80F1BE}">
      <dsp:nvSpPr>
        <dsp:cNvPr id="0" name=""/>
        <dsp:cNvSpPr/>
      </dsp:nvSpPr>
      <dsp:spPr>
        <a:xfrm>
          <a:off x="0" y="55854"/>
          <a:ext cx="4885203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u="sng" kern="1200">
              <a:hlinkClick xmlns:r="http://schemas.openxmlformats.org/officeDocument/2006/relationships" r:id="rId1"/>
            </a:rPr>
            <a:t>https://www.computer.org/education/bodies-of-knowledge/software-engineering</a:t>
          </a:r>
          <a:endParaRPr lang="en-US" sz="1700" kern="1200"/>
        </a:p>
      </dsp:txBody>
      <dsp:txXfrm>
        <a:off x="33012" y="88866"/>
        <a:ext cx="4819179" cy="610236"/>
      </dsp:txXfrm>
    </dsp:sp>
    <dsp:sp modelId="{81B32D1E-9BE9-4AF3-9ECC-1721CD5E0906}">
      <dsp:nvSpPr>
        <dsp:cNvPr id="0" name=""/>
        <dsp:cNvSpPr/>
      </dsp:nvSpPr>
      <dsp:spPr>
        <a:xfrm>
          <a:off x="0" y="781074"/>
          <a:ext cx="4885203" cy="676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/>
            <a:t>Develppment by IEEE</a:t>
          </a:r>
          <a:endParaRPr lang="en-US" sz="1700" kern="1200"/>
        </a:p>
      </dsp:txBody>
      <dsp:txXfrm>
        <a:off x="33012" y="814086"/>
        <a:ext cx="4819179" cy="610236"/>
      </dsp:txXfrm>
    </dsp:sp>
    <dsp:sp modelId="{D407FF89-ACEA-49D8-9B5F-889D03C6651B}">
      <dsp:nvSpPr>
        <dsp:cNvPr id="0" name=""/>
        <dsp:cNvSpPr/>
      </dsp:nvSpPr>
      <dsp:spPr>
        <a:xfrm>
          <a:off x="0" y="1506294"/>
          <a:ext cx="4885203" cy="6762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/>
            <a:t>Describes development process</a:t>
          </a:r>
          <a:endParaRPr lang="en-US" sz="1700" kern="1200"/>
        </a:p>
      </dsp:txBody>
      <dsp:txXfrm>
        <a:off x="33012" y="1539306"/>
        <a:ext cx="4819179" cy="610236"/>
      </dsp:txXfrm>
    </dsp:sp>
    <dsp:sp modelId="{41D313A5-1382-482E-9416-3607E59AD5A5}">
      <dsp:nvSpPr>
        <dsp:cNvPr id="0" name=""/>
        <dsp:cNvSpPr/>
      </dsp:nvSpPr>
      <dsp:spPr>
        <a:xfrm>
          <a:off x="0" y="2231514"/>
          <a:ext cx="4885203" cy="676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/>
            <a:t>QA process </a:t>
          </a:r>
          <a:endParaRPr lang="en-US" sz="1700" kern="1200"/>
        </a:p>
      </dsp:txBody>
      <dsp:txXfrm>
        <a:off x="33012" y="2264526"/>
        <a:ext cx="4819179" cy="610236"/>
      </dsp:txXfrm>
    </dsp:sp>
    <dsp:sp modelId="{02AC410C-C6F5-4EBB-92D5-64446705311E}">
      <dsp:nvSpPr>
        <dsp:cNvPr id="0" name=""/>
        <dsp:cNvSpPr/>
      </dsp:nvSpPr>
      <dsp:spPr>
        <a:xfrm>
          <a:off x="0" y="2956734"/>
          <a:ext cx="4885203" cy="6762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/>
            <a:t>Communication</a:t>
          </a:r>
          <a:endParaRPr lang="en-US" sz="1700" kern="1200"/>
        </a:p>
      </dsp:txBody>
      <dsp:txXfrm>
        <a:off x="33012" y="2989746"/>
        <a:ext cx="4819179" cy="610236"/>
      </dsp:txXfrm>
    </dsp:sp>
    <dsp:sp modelId="{22B5A35B-C8C1-4501-8558-F613BC327401}">
      <dsp:nvSpPr>
        <dsp:cNvPr id="0" name=""/>
        <dsp:cNvSpPr/>
      </dsp:nvSpPr>
      <dsp:spPr>
        <a:xfrm>
          <a:off x="0" y="3681954"/>
          <a:ext cx="4885203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/>
            <a:t>Knoweledge of Programming</a:t>
          </a:r>
          <a:endParaRPr lang="en-US" sz="1700" kern="1200"/>
        </a:p>
      </dsp:txBody>
      <dsp:txXfrm>
        <a:off x="33012" y="3714966"/>
        <a:ext cx="4819179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9489462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9489462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9489462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9489462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9489462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9489462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948946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9489462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9489462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9489462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948946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948946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948946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948946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948946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948946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948946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948946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9489462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9489462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9489462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9489462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9489462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9489462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9489462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9489462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569208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832285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391739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8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1923315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621334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385678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8492002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9631122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171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9029917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36285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0333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publications/standards/Ecma-262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plymouth.ac.uk/strategyandarchitecture/enterprise-architecture-with-plymouth-university/plymouth-university-architecture-repository-2/enterprise-architecture-principl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andard/6371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8649" y="3394010"/>
            <a:ext cx="5100991" cy="13030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highlight>
                  <a:srgbClr val="FFFFFF"/>
                </a:highlight>
              </a:rPr>
              <a:t>Why do we need standards for software development and where to find them</a:t>
            </a:r>
            <a:endParaRPr lang="en-US" sz="25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0943" y="3394010"/>
            <a:ext cx="2444006" cy="13030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9" name="Oval 6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46536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1849953"/>
            <a:ext cx="721797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6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1745991"/>
            <a:ext cx="220272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6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3044433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339401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ECMA-262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>
                <a:hlinkClick r:id="rId3"/>
              </a:rPr>
              <a:t>https://www.ecma-international.org/publications/standards/Ecma-262.htm</a:t>
            </a: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/>
              <a:t>Describes JavaScript language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Language specifications C++ ISO standart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>
                <a:hlinkClick r:id="rId3"/>
              </a:rPr>
              <a:t>https://isocpp.org/std/the-standard</a:t>
            </a:r>
            <a:endParaRPr lang="en-US" sz="1800"/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Describes standarts of C++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Web standarts</a:t>
            </a:r>
          </a:p>
        </p:txBody>
      </p:sp>
      <p:graphicFrame>
        <p:nvGraphicFramePr>
          <p:cNvPr id="105" name="Google Shape;103;p21">
            <a:extLst>
              <a:ext uri="{FF2B5EF4-FFF2-40B4-BE49-F238E27FC236}">
                <a16:creationId xmlns:a16="http://schemas.microsoft.com/office/drawing/2014/main" id="{BA0B8434-D9C5-4324-8E53-FF84F5BB2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30310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olidFill>
                  <a:srgbClr val="FFFFFF"/>
                </a:solidFill>
              </a:rPr>
              <a:t>Schema.org</a:t>
            </a:r>
          </a:p>
        </p:txBody>
      </p:sp>
      <p:graphicFrame>
        <p:nvGraphicFramePr>
          <p:cNvPr id="111" name="Google Shape;109;p22">
            <a:extLst>
              <a:ext uri="{FF2B5EF4-FFF2-40B4-BE49-F238E27FC236}">
                <a16:creationId xmlns:a16="http://schemas.microsoft.com/office/drawing/2014/main" id="{6806EB8B-C58A-4A2B-BCCC-3543F4AF9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19912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Plymouth 18 principles of architecture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>
                <a:hlinkClick r:id="rId3"/>
              </a:rPr>
              <a:t>http://blogs.plymouth.ac.uk/strategyandarchitecture/enterprise-architecture-with-plymouth-university/plymouth-university-architecture-repository-2/enterprise-architecture-principles/</a:t>
            </a: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Describes process of development for enterprise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ISO / IEEE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   </a:t>
            </a:r>
            <a:r>
              <a:rPr lang="en-US" sz="1800" u="sng">
                <a:hlinkClick r:id="rId3"/>
              </a:rPr>
              <a:t>https://www.iso.org/standard/63711.html</a:t>
            </a: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Software livecycle specification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SWEBOK</a:t>
            </a:r>
          </a:p>
        </p:txBody>
      </p:sp>
      <p:graphicFrame>
        <p:nvGraphicFramePr>
          <p:cNvPr id="129" name="Google Shape;127;p25">
            <a:extLst>
              <a:ext uri="{FF2B5EF4-FFF2-40B4-BE49-F238E27FC236}">
                <a16:creationId xmlns:a16="http://schemas.microsoft.com/office/drawing/2014/main" id="{AB5C3267-74CC-4220-BA87-75D4447C2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854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192-370B-4F91-8DEA-6A11E695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41772"/>
            <a:ext cx="475488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SE2004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B07E-F77C-4FF3-B3D6-709821F6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" y="3525441"/>
            <a:ext cx="3939216" cy="1241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The same as SWEBOK</a:t>
            </a:r>
          </a:p>
        </p:txBody>
      </p:sp>
    </p:spTree>
    <p:extLst>
      <p:ext uri="{BB962C8B-B14F-4D97-AF65-F5344CB8AC3E}">
        <p14:creationId xmlns:p14="http://schemas.microsoft.com/office/powerpoint/2010/main" val="6587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5894577" y="718271"/>
            <a:ext cx="2620772" cy="3697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642949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Any questions?</a:t>
            </a:r>
            <a:endParaRPr lang="en-US" sz="28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78AD-E2A0-4B17-9D7A-3F7B70E0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whami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E00612A-8006-4420-94BC-24EBA57F1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89970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98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31C8-7FF1-4754-AB18-6C056759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8370"/>
            <a:ext cx="2501695" cy="4052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861E1925-C9B5-496E-986B-59461704E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534025"/>
              </p:ext>
            </p:extLst>
          </p:nvPr>
        </p:nvGraphicFramePr>
        <p:xfrm>
          <a:off x="4094559" y="482203"/>
          <a:ext cx="4567238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4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Typical project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B46144EE-4C2E-4C2D-A3E0-807B56C88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58573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0EAEFEF8-BA4D-49E7-A1F8-E34371DFB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91046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0059" y="3394710"/>
            <a:ext cx="5558011" cy="13030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Livecycle of project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0060" y="446469"/>
            <a:ext cx="4257477" cy="25979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/>
              <a:t>MVP -&gt; Legacy - Rewrite -&gt; Legacy.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D412-1DA4-4F6E-8EF1-855EC042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endParaRPr lang="en-US" sz="4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096E-4D0D-4902-BC53-9FDC5AF6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Stop discuss about technologies!!!</a:t>
            </a:r>
          </a:p>
        </p:txBody>
      </p:sp>
    </p:spTree>
    <p:extLst>
      <p:ext uri="{BB962C8B-B14F-4D97-AF65-F5344CB8AC3E}">
        <p14:creationId xmlns:p14="http://schemas.microsoft.com/office/powerpoint/2010/main" val="1845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How real engineers works.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320E5575-B22A-4FC7-AB2F-79AA45F23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90069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Kind of standarts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4A31E245-F850-4749-9FBE-283E429CB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77913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18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Why do we need standards for software development and where to find them</vt:lpstr>
      <vt:lpstr>whami</vt:lpstr>
      <vt:lpstr>Technologies</vt:lpstr>
      <vt:lpstr>Typical project</vt:lpstr>
      <vt:lpstr>Development process</vt:lpstr>
      <vt:lpstr>Livecycle of project</vt:lpstr>
      <vt:lpstr>PowerPoint Presentation</vt:lpstr>
      <vt:lpstr>How real engineers works.</vt:lpstr>
      <vt:lpstr>Kind of standarts</vt:lpstr>
      <vt:lpstr>ECMA-262</vt:lpstr>
      <vt:lpstr>Language specifications C++ ISO standart</vt:lpstr>
      <vt:lpstr>Web standarts</vt:lpstr>
      <vt:lpstr>Schema.org</vt:lpstr>
      <vt:lpstr>Plymouth 18 principles of architecture</vt:lpstr>
      <vt:lpstr>ISO / IEEE</vt:lpstr>
      <vt:lpstr>SWEBOK</vt:lpstr>
      <vt:lpstr>SE2004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standards for software development and where to find them</dc:title>
  <cp:revision>110</cp:revision>
  <dcterms:modified xsi:type="dcterms:W3CDTF">2019-05-18T09:13:36Z</dcterms:modified>
</cp:coreProperties>
</file>