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6" r:id="rId10"/>
    <p:sldId id="263" r:id="rId11"/>
    <p:sldId id="267" r:id="rId12"/>
    <p:sldId id="264" r:id="rId13"/>
    <p:sldId id="268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00C4"/>
    <a:srgbClr val="000000"/>
    <a:srgbClr val="A3E5CA"/>
    <a:srgbClr val="9BB6B7"/>
    <a:srgbClr val="47DFB3"/>
    <a:srgbClr val="DFB348"/>
    <a:srgbClr val="70C6D1"/>
    <a:srgbClr val="81CDD7"/>
    <a:srgbClr val="1400FF"/>
    <a:srgbClr val="00DD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85349" autoAdjust="0"/>
  </p:normalViewPr>
  <p:slideViewPr>
    <p:cSldViewPr snapToGrid="0">
      <p:cViewPr varScale="1">
        <p:scale>
          <a:sx n="41" d="100"/>
          <a:sy n="41" d="100"/>
        </p:scale>
        <p:origin x="1234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F8E931-3C61-4AA3-B983-7BA41D16B538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249D19-CEFA-44DC-96E3-86ACC8A99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72691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9BBAB6-7A97-49A7-8642-CF68CD1827E9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494C88-21AE-412E-9731-CB6F2A41D3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7149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D6F5-C937-48E2-BAFD-3149C0D05D7E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44E14-625B-46A8-A00C-CB770FDB6102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24" b="8768"/>
          <a:stretch/>
        </p:blipFill>
        <p:spPr>
          <a:xfrm flipH="1">
            <a:off x="-4641" y="-33252"/>
            <a:ext cx="12196641" cy="6882939"/>
          </a:xfrm>
          <a:prstGeom prst="rect">
            <a:avLst/>
          </a:prstGeom>
        </p:spPr>
      </p:pic>
      <p:sp>
        <p:nvSpPr>
          <p:cNvPr id="8" name="Прямоугольник 7"/>
          <p:cNvSpPr/>
          <p:nvPr userDrawn="1"/>
        </p:nvSpPr>
        <p:spPr>
          <a:xfrm>
            <a:off x="-4641" y="-41565"/>
            <a:ext cx="12196641" cy="6891252"/>
          </a:xfrm>
          <a:prstGeom prst="rect">
            <a:avLst/>
          </a:prstGeom>
          <a:solidFill>
            <a:srgbClr val="1400FF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-9144" y="3097128"/>
            <a:ext cx="205088" cy="2509015"/>
          </a:xfrm>
          <a:prstGeom prst="rect">
            <a:avLst/>
          </a:prstGeom>
          <a:solidFill>
            <a:srgbClr val="00DD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Заголовок 13"/>
          <p:cNvSpPr>
            <a:spLocks noGrp="1"/>
          </p:cNvSpPr>
          <p:nvPr>
            <p:ph type="title"/>
          </p:nvPr>
        </p:nvSpPr>
        <p:spPr>
          <a:xfrm>
            <a:off x="823574" y="3174227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595143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389" y="365125"/>
            <a:ext cx="11172306" cy="1325563"/>
          </a:xfrm>
        </p:spPr>
        <p:txBody>
          <a:bodyPr>
            <a:normAutofit/>
          </a:bodyPr>
          <a:lstStyle>
            <a:lvl1pPr>
              <a:lnSpc>
                <a:spcPct val="80000"/>
              </a:lnSpc>
              <a:defRPr sz="4400">
                <a:solidFill>
                  <a:srgbClr val="0E00C4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-1" y="506844"/>
            <a:ext cx="161365" cy="928255"/>
          </a:xfrm>
          <a:prstGeom prst="rect">
            <a:avLst/>
          </a:prstGeom>
          <a:solidFill>
            <a:srgbClr val="00DD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-1" y="506844"/>
            <a:ext cx="172996" cy="1393908"/>
          </a:xfrm>
          <a:prstGeom prst="rect">
            <a:avLst/>
          </a:prstGeom>
          <a:solidFill>
            <a:srgbClr val="00DD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DDB5"/>
              </a:solidFill>
            </a:endParaRPr>
          </a:p>
        </p:txBody>
      </p:sp>
      <p:sp>
        <p:nvSpPr>
          <p:cNvPr id="17" name="Текст 2"/>
          <p:cNvSpPr>
            <a:spLocks noGrp="1"/>
          </p:cNvSpPr>
          <p:nvPr>
            <p:ph type="body" idx="1"/>
          </p:nvPr>
        </p:nvSpPr>
        <p:spPr>
          <a:xfrm>
            <a:off x="515389" y="2965867"/>
            <a:ext cx="10515600" cy="1500187"/>
          </a:xfrm>
        </p:spPr>
        <p:txBody>
          <a:bodyPr>
            <a:normAutofit/>
          </a:bodyPr>
          <a:lstStyle>
            <a:lvl1pPr marL="457200" indent="-457200">
              <a:buClr>
                <a:srgbClr val="00DDB5"/>
              </a:buClr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77929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E00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D6F5-C937-48E2-BAFD-3149C0D05D7E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44E14-625B-46A8-A00C-CB770FDB610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Объект 2"/>
          <p:cNvSpPr>
            <a:spLocks noGrp="1"/>
          </p:cNvSpPr>
          <p:nvPr>
            <p:ph idx="4294967295"/>
          </p:nvPr>
        </p:nvSpPr>
        <p:spPr>
          <a:xfrm>
            <a:off x="515389" y="1952367"/>
            <a:ext cx="5650633" cy="4275437"/>
          </a:xfrm>
        </p:spPr>
        <p:txBody>
          <a:bodyPr>
            <a:normAutofit/>
          </a:bodyPr>
          <a:lstStyle/>
          <a:p>
            <a:pPr defTabSz="912813">
              <a:lnSpc>
                <a:spcPct val="100000"/>
              </a:lnSpc>
            </a:pPr>
            <a:r>
              <a:rPr lang="ru-RU" dirty="0">
                <a:solidFill>
                  <a:schemeClr val="bg1"/>
                </a:solidFill>
              </a:rPr>
              <a:t>Текст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-1" y="506844"/>
            <a:ext cx="161365" cy="928255"/>
          </a:xfrm>
          <a:prstGeom prst="rect">
            <a:avLst/>
          </a:prstGeom>
          <a:solidFill>
            <a:srgbClr val="00DD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7313141" y="1650082"/>
            <a:ext cx="3731740" cy="2051221"/>
          </a:xfrm>
          <a:prstGeom prst="rect">
            <a:avLst/>
          </a:prstGeom>
          <a:solidFill>
            <a:srgbClr val="70C6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бъект 2"/>
          <p:cNvSpPr>
            <a:spLocks noGrp="1"/>
          </p:cNvSpPr>
          <p:nvPr>
            <p:ph idx="4294967295"/>
          </p:nvPr>
        </p:nvSpPr>
        <p:spPr>
          <a:xfrm>
            <a:off x="7313141" y="1650082"/>
            <a:ext cx="3731740" cy="2051221"/>
          </a:xfrm>
        </p:spPr>
        <p:txBody>
          <a:bodyPr>
            <a:normAutofit/>
          </a:bodyPr>
          <a:lstStyle/>
          <a:p>
            <a:pPr defTabSz="912813">
              <a:lnSpc>
                <a:spcPct val="100000"/>
              </a:lnSpc>
            </a:pPr>
            <a:r>
              <a:rPr lang="ru-RU" dirty="0">
                <a:solidFill>
                  <a:schemeClr val="bg1"/>
                </a:solidFill>
              </a:rPr>
              <a:t>Текст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7313141" y="4081503"/>
            <a:ext cx="3731740" cy="2051221"/>
          </a:xfrm>
          <a:prstGeom prst="rect">
            <a:avLst/>
          </a:prstGeom>
          <a:solidFill>
            <a:srgbClr val="70C6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бъект 2"/>
          <p:cNvSpPr>
            <a:spLocks noGrp="1"/>
          </p:cNvSpPr>
          <p:nvPr>
            <p:ph idx="4294967295"/>
          </p:nvPr>
        </p:nvSpPr>
        <p:spPr>
          <a:xfrm>
            <a:off x="7313141" y="4081031"/>
            <a:ext cx="3731740" cy="2051221"/>
          </a:xfrm>
        </p:spPr>
        <p:txBody>
          <a:bodyPr>
            <a:normAutofit/>
          </a:bodyPr>
          <a:lstStyle/>
          <a:p>
            <a:pPr defTabSz="912813">
              <a:lnSpc>
                <a:spcPct val="100000"/>
              </a:lnSpc>
            </a:pPr>
            <a:r>
              <a:rPr lang="ru-RU" dirty="0">
                <a:solidFill>
                  <a:schemeClr val="bg1"/>
                </a:solidFill>
              </a:rPr>
              <a:t>Текст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9" name="Заголовок 18"/>
          <p:cNvSpPr>
            <a:spLocks noGrp="1"/>
          </p:cNvSpPr>
          <p:nvPr>
            <p:ph type="title"/>
          </p:nvPr>
        </p:nvSpPr>
        <p:spPr>
          <a:xfrm>
            <a:off x="515389" y="358519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949941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E00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D6F5-C937-48E2-BAFD-3149C0D05D7E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44E14-625B-46A8-A00C-CB770FDB610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Объект 2"/>
          <p:cNvSpPr>
            <a:spLocks noGrp="1"/>
          </p:cNvSpPr>
          <p:nvPr>
            <p:ph idx="4294967295"/>
          </p:nvPr>
        </p:nvSpPr>
        <p:spPr>
          <a:xfrm>
            <a:off x="1771136" y="2042601"/>
            <a:ext cx="8336692" cy="3814119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defTabSz="912813">
              <a:lnSpc>
                <a:spcPct val="100000"/>
              </a:lnSpc>
            </a:pPr>
            <a:r>
              <a:rPr lang="ru-RU" dirty="0">
                <a:solidFill>
                  <a:schemeClr val="bg1"/>
                </a:solidFill>
              </a:rPr>
              <a:t>Текст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-1" y="506844"/>
            <a:ext cx="161365" cy="928255"/>
          </a:xfrm>
          <a:prstGeom prst="rect">
            <a:avLst/>
          </a:prstGeom>
          <a:solidFill>
            <a:srgbClr val="00DD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Заголовок 18"/>
          <p:cNvSpPr>
            <a:spLocks noGrp="1"/>
          </p:cNvSpPr>
          <p:nvPr>
            <p:ph type="title"/>
          </p:nvPr>
        </p:nvSpPr>
        <p:spPr>
          <a:xfrm>
            <a:off x="515389" y="358519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807556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D6F5-C937-48E2-BAFD-3149C0D05D7E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44E14-625B-46A8-A00C-CB770FDB6102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4351867" y="1795617"/>
            <a:ext cx="3600000" cy="2197812"/>
          </a:xfrm>
          <a:prstGeom prst="rect">
            <a:avLst/>
          </a:prstGeom>
          <a:solidFill>
            <a:srgbClr val="0E00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8087695" y="1795616"/>
            <a:ext cx="3600000" cy="2197812"/>
          </a:xfrm>
          <a:prstGeom prst="rect">
            <a:avLst/>
          </a:prstGeom>
          <a:solidFill>
            <a:srgbClr val="0E00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616040" y="4115458"/>
            <a:ext cx="3600000" cy="2197812"/>
          </a:xfrm>
          <a:prstGeom prst="rect">
            <a:avLst/>
          </a:prstGeom>
          <a:solidFill>
            <a:srgbClr val="0E00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4351867" y="4115458"/>
            <a:ext cx="3600000" cy="2197812"/>
          </a:xfrm>
          <a:prstGeom prst="rect">
            <a:avLst/>
          </a:prstGeom>
          <a:solidFill>
            <a:srgbClr val="0E00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616040" y="1795617"/>
            <a:ext cx="3600000" cy="2197812"/>
          </a:xfrm>
          <a:prstGeom prst="rect">
            <a:avLst/>
          </a:prstGeom>
          <a:solidFill>
            <a:srgbClr val="0E00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 userDrawn="1"/>
        </p:nvSpPr>
        <p:spPr>
          <a:xfrm>
            <a:off x="8311603" y="4246963"/>
            <a:ext cx="3152183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ТЕКСТ</a:t>
            </a:r>
            <a:b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дополнительный текст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35484" y="2377834"/>
            <a:ext cx="3035988" cy="1598112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23" name="Прямоугольник 22"/>
          <p:cNvSpPr/>
          <p:nvPr userDrawn="1"/>
        </p:nvSpPr>
        <p:spPr>
          <a:xfrm>
            <a:off x="8087695" y="4115458"/>
            <a:ext cx="3600000" cy="2197812"/>
          </a:xfrm>
          <a:prstGeom prst="rect">
            <a:avLst/>
          </a:prstGeom>
          <a:solidFill>
            <a:srgbClr val="0E00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 userDrawn="1"/>
        </p:nvSpPr>
        <p:spPr>
          <a:xfrm>
            <a:off x="-1" y="506844"/>
            <a:ext cx="172996" cy="1393908"/>
          </a:xfrm>
          <a:prstGeom prst="rect">
            <a:avLst/>
          </a:prstGeom>
          <a:solidFill>
            <a:srgbClr val="00DD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DDB5"/>
              </a:solidFill>
            </a:endParaRPr>
          </a:p>
        </p:txBody>
      </p:sp>
      <p:sp>
        <p:nvSpPr>
          <p:cNvPr id="29" name="Объект 3"/>
          <p:cNvSpPr>
            <a:spLocks noGrp="1"/>
          </p:cNvSpPr>
          <p:nvPr>
            <p:ph sz="half" idx="13"/>
          </p:nvPr>
        </p:nvSpPr>
        <p:spPr>
          <a:xfrm>
            <a:off x="924222" y="2387205"/>
            <a:ext cx="3035988" cy="157937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31" name="Объект 3"/>
          <p:cNvSpPr>
            <a:spLocks noGrp="1"/>
          </p:cNvSpPr>
          <p:nvPr>
            <p:ph sz="half" idx="14"/>
          </p:nvPr>
        </p:nvSpPr>
        <p:spPr>
          <a:xfrm>
            <a:off x="8369700" y="2372601"/>
            <a:ext cx="3035988" cy="1627474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33" name="Объект 3"/>
          <p:cNvSpPr>
            <a:spLocks noGrp="1"/>
          </p:cNvSpPr>
          <p:nvPr>
            <p:ph sz="half" idx="15"/>
          </p:nvPr>
        </p:nvSpPr>
        <p:spPr>
          <a:xfrm>
            <a:off x="4635484" y="4689145"/>
            <a:ext cx="3035988" cy="1627474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35" name="Объект 3"/>
          <p:cNvSpPr>
            <a:spLocks noGrp="1"/>
          </p:cNvSpPr>
          <p:nvPr>
            <p:ph sz="half" idx="16"/>
          </p:nvPr>
        </p:nvSpPr>
        <p:spPr>
          <a:xfrm>
            <a:off x="924222" y="4669495"/>
            <a:ext cx="3035988" cy="15899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37" name="Объект 3"/>
          <p:cNvSpPr>
            <a:spLocks noGrp="1"/>
          </p:cNvSpPr>
          <p:nvPr>
            <p:ph sz="half" idx="17"/>
          </p:nvPr>
        </p:nvSpPr>
        <p:spPr>
          <a:xfrm>
            <a:off x="8369700" y="4710922"/>
            <a:ext cx="3035988" cy="1548514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57" name="Текст 56"/>
          <p:cNvSpPr>
            <a:spLocks noGrp="1"/>
          </p:cNvSpPr>
          <p:nvPr>
            <p:ph type="body" sz="quarter" idx="18"/>
          </p:nvPr>
        </p:nvSpPr>
        <p:spPr>
          <a:xfrm>
            <a:off x="615950" y="1795463"/>
            <a:ext cx="3600450" cy="5540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800" b="1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0" name="Текст 56"/>
          <p:cNvSpPr>
            <a:spLocks noGrp="1"/>
          </p:cNvSpPr>
          <p:nvPr>
            <p:ph type="body" sz="quarter" idx="19"/>
          </p:nvPr>
        </p:nvSpPr>
        <p:spPr>
          <a:xfrm>
            <a:off x="8087469" y="1802263"/>
            <a:ext cx="3600450" cy="5540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800" b="1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1" name="Текст 56"/>
          <p:cNvSpPr>
            <a:spLocks noGrp="1"/>
          </p:cNvSpPr>
          <p:nvPr>
            <p:ph type="body" sz="quarter" idx="20"/>
          </p:nvPr>
        </p:nvSpPr>
        <p:spPr>
          <a:xfrm>
            <a:off x="4351642" y="1801260"/>
            <a:ext cx="3600450" cy="5540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800" b="1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2" name="Текст 56"/>
          <p:cNvSpPr>
            <a:spLocks noGrp="1"/>
          </p:cNvSpPr>
          <p:nvPr>
            <p:ph type="body" sz="quarter" idx="21"/>
          </p:nvPr>
        </p:nvSpPr>
        <p:spPr>
          <a:xfrm>
            <a:off x="615950" y="4106767"/>
            <a:ext cx="3600450" cy="5540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800" b="1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3" name="Текст 56"/>
          <p:cNvSpPr>
            <a:spLocks noGrp="1"/>
          </p:cNvSpPr>
          <p:nvPr>
            <p:ph type="body" sz="quarter" idx="22"/>
          </p:nvPr>
        </p:nvSpPr>
        <p:spPr>
          <a:xfrm>
            <a:off x="4351417" y="4124197"/>
            <a:ext cx="3600450" cy="5540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800" b="1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4" name="Текст 56"/>
          <p:cNvSpPr>
            <a:spLocks noGrp="1"/>
          </p:cNvSpPr>
          <p:nvPr>
            <p:ph type="body" sz="quarter" idx="23"/>
          </p:nvPr>
        </p:nvSpPr>
        <p:spPr>
          <a:xfrm>
            <a:off x="8086884" y="4130236"/>
            <a:ext cx="3600450" cy="5540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800" b="1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6" name="Заголовок 65"/>
          <p:cNvSpPr>
            <a:spLocks noGrp="1"/>
          </p:cNvSpPr>
          <p:nvPr>
            <p:ph type="title"/>
          </p:nvPr>
        </p:nvSpPr>
        <p:spPr>
          <a:xfrm>
            <a:off x="615950" y="444349"/>
            <a:ext cx="10515600" cy="1325563"/>
          </a:xfrm>
        </p:spPr>
        <p:txBody>
          <a:bodyPr/>
          <a:lstStyle>
            <a:lvl1pPr>
              <a:defRPr>
                <a:solidFill>
                  <a:srgbClr val="0E00C4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413629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D6F5-C937-48E2-BAFD-3149C0D05D7E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44E14-625B-46A8-A00C-CB770FDB6102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4351867" y="1795617"/>
            <a:ext cx="3600000" cy="2197812"/>
          </a:xfrm>
          <a:prstGeom prst="rect">
            <a:avLst/>
          </a:prstGeom>
          <a:solidFill>
            <a:srgbClr val="70C6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8087695" y="1795616"/>
            <a:ext cx="3600000" cy="2197812"/>
          </a:xfrm>
          <a:prstGeom prst="rect">
            <a:avLst/>
          </a:prstGeom>
          <a:solidFill>
            <a:srgbClr val="70C6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616040" y="4115458"/>
            <a:ext cx="3600000" cy="2197812"/>
          </a:xfrm>
          <a:prstGeom prst="rect">
            <a:avLst/>
          </a:prstGeom>
          <a:solidFill>
            <a:srgbClr val="70C6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4351867" y="4115458"/>
            <a:ext cx="3600000" cy="2197812"/>
          </a:xfrm>
          <a:prstGeom prst="rect">
            <a:avLst/>
          </a:prstGeom>
          <a:solidFill>
            <a:srgbClr val="70C6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616040" y="1795617"/>
            <a:ext cx="3600000" cy="2197812"/>
          </a:xfrm>
          <a:prstGeom prst="rect">
            <a:avLst/>
          </a:prstGeom>
          <a:solidFill>
            <a:srgbClr val="70C6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 userDrawn="1"/>
        </p:nvSpPr>
        <p:spPr>
          <a:xfrm>
            <a:off x="8311603" y="4246963"/>
            <a:ext cx="3152183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ТЕКСТ</a:t>
            </a:r>
            <a:b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дополнительный текст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35484" y="2377834"/>
            <a:ext cx="3035988" cy="1598112"/>
          </a:xfrm>
        </p:spPr>
        <p:txBody>
          <a:bodyPr>
            <a:normAutofit/>
          </a:bodyPr>
          <a:lstStyle>
            <a:lvl1pPr>
              <a:defRPr sz="1600">
                <a:solidFill>
                  <a:srgbClr val="0E00C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0E00C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rgbClr val="0E00C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23" name="Прямоугольник 22"/>
          <p:cNvSpPr/>
          <p:nvPr userDrawn="1"/>
        </p:nvSpPr>
        <p:spPr>
          <a:xfrm>
            <a:off x="8087695" y="4115458"/>
            <a:ext cx="3600000" cy="2197812"/>
          </a:xfrm>
          <a:prstGeom prst="rect">
            <a:avLst/>
          </a:prstGeom>
          <a:solidFill>
            <a:srgbClr val="70C6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 userDrawn="1"/>
        </p:nvSpPr>
        <p:spPr>
          <a:xfrm>
            <a:off x="-1" y="506844"/>
            <a:ext cx="172996" cy="1393908"/>
          </a:xfrm>
          <a:prstGeom prst="rect">
            <a:avLst/>
          </a:prstGeom>
          <a:solidFill>
            <a:srgbClr val="00DD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DDB5"/>
              </a:solidFill>
            </a:endParaRPr>
          </a:p>
        </p:txBody>
      </p:sp>
      <p:sp>
        <p:nvSpPr>
          <p:cNvPr id="29" name="Объект 3"/>
          <p:cNvSpPr>
            <a:spLocks noGrp="1"/>
          </p:cNvSpPr>
          <p:nvPr>
            <p:ph sz="half" idx="13"/>
          </p:nvPr>
        </p:nvSpPr>
        <p:spPr>
          <a:xfrm>
            <a:off x="924222" y="2387205"/>
            <a:ext cx="3035988" cy="1579370"/>
          </a:xfrm>
        </p:spPr>
        <p:txBody>
          <a:bodyPr>
            <a:normAutofit/>
          </a:bodyPr>
          <a:lstStyle>
            <a:lvl1pPr>
              <a:defRPr sz="1600">
                <a:solidFill>
                  <a:srgbClr val="0E00C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0E00C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31" name="Объект 3"/>
          <p:cNvSpPr>
            <a:spLocks noGrp="1"/>
          </p:cNvSpPr>
          <p:nvPr>
            <p:ph sz="half" idx="14"/>
          </p:nvPr>
        </p:nvSpPr>
        <p:spPr>
          <a:xfrm>
            <a:off x="8369700" y="2372601"/>
            <a:ext cx="3035988" cy="1627474"/>
          </a:xfrm>
        </p:spPr>
        <p:txBody>
          <a:bodyPr>
            <a:normAutofit/>
          </a:bodyPr>
          <a:lstStyle>
            <a:lvl1pPr>
              <a:defRPr sz="1600">
                <a:solidFill>
                  <a:srgbClr val="0E00C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0E00C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rgbClr val="0E00C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33" name="Объект 3"/>
          <p:cNvSpPr>
            <a:spLocks noGrp="1"/>
          </p:cNvSpPr>
          <p:nvPr>
            <p:ph sz="half" idx="15"/>
          </p:nvPr>
        </p:nvSpPr>
        <p:spPr>
          <a:xfrm>
            <a:off x="4635484" y="4689145"/>
            <a:ext cx="3035988" cy="1627474"/>
          </a:xfrm>
        </p:spPr>
        <p:txBody>
          <a:bodyPr>
            <a:normAutofit/>
          </a:bodyPr>
          <a:lstStyle>
            <a:lvl1pPr>
              <a:defRPr sz="1600">
                <a:solidFill>
                  <a:srgbClr val="0E00C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0E00C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rgbClr val="0E00C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35" name="Объект 3"/>
          <p:cNvSpPr>
            <a:spLocks noGrp="1"/>
          </p:cNvSpPr>
          <p:nvPr>
            <p:ph sz="half" idx="16"/>
          </p:nvPr>
        </p:nvSpPr>
        <p:spPr>
          <a:xfrm>
            <a:off x="924222" y="4669495"/>
            <a:ext cx="3035988" cy="1589941"/>
          </a:xfrm>
        </p:spPr>
        <p:txBody>
          <a:bodyPr>
            <a:normAutofit/>
          </a:bodyPr>
          <a:lstStyle>
            <a:lvl1pPr>
              <a:defRPr sz="1600">
                <a:solidFill>
                  <a:srgbClr val="0E00C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0E00C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rgbClr val="0E00C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37" name="Объект 3"/>
          <p:cNvSpPr>
            <a:spLocks noGrp="1"/>
          </p:cNvSpPr>
          <p:nvPr>
            <p:ph sz="half" idx="17"/>
          </p:nvPr>
        </p:nvSpPr>
        <p:spPr>
          <a:xfrm>
            <a:off x="8369700" y="4710922"/>
            <a:ext cx="3035988" cy="1548514"/>
          </a:xfrm>
        </p:spPr>
        <p:txBody>
          <a:bodyPr>
            <a:normAutofit/>
          </a:bodyPr>
          <a:lstStyle>
            <a:lvl1pPr>
              <a:defRPr sz="1600">
                <a:solidFill>
                  <a:srgbClr val="0E00C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0E00C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rgbClr val="0E00C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57" name="Текст 56"/>
          <p:cNvSpPr>
            <a:spLocks noGrp="1"/>
          </p:cNvSpPr>
          <p:nvPr>
            <p:ph type="body" sz="quarter" idx="18"/>
          </p:nvPr>
        </p:nvSpPr>
        <p:spPr>
          <a:xfrm>
            <a:off x="615950" y="1795463"/>
            <a:ext cx="3600450" cy="5540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800" b="1">
                <a:solidFill>
                  <a:srgbClr val="0E00C4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0" name="Текст 56"/>
          <p:cNvSpPr>
            <a:spLocks noGrp="1"/>
          </p:cNvSpPr>
          <p:nvPr>
            <p:ph type="body" sz="quarter" idx="19"/>
          </p:nvPr>
        </p:nvSpPr>
        <p:spPr>
          <a:xfrm>
            <a:off x="8087469" y="1802263"/>
            <a:ext cx="3600450" cy="5540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800" b="1">
                <a:solidFill>
                  <a:srgbClr val="0E00C4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1" name="Текст 56"/>
          <p:cNvSpPr>
            <a:spLocks noGrp="1"/>
          </p:cNvSpPr>
          <p:nvPr>
            <p:ph type="body" sz="quarter" idx="20"/>
          </p:nvPr>
        </p:nvSpPr>
        <p:spPr>
          <a:xfrm>
            <a:off x="4351642" y="1801260"/>
            <a:ext cx="3600450" cy="5540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800" b="1">
                <a:solidFill>
                  <a:srgbClr val="0E00C4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2" name="Текст 56"/>
          <p:cNvSpPr>
            <a:spLocks noGrp="1"/>
          </p:cNvSpPr>
          <p:nvPr>
            <p:ph type="body" sz="quarter" idx="21"/>
          </p:nvPr>
        </p:nvSpPr>
        <p:spPr>
          <a:xfrm>
            <a:off x="615950" y="4106767"/>
            <a:ext cx="3600450" cy="5540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800" b="1">
                <a:solidFill>
                  <a:srgbClr val="0E00C4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3" name="Текст 56"/>
          <p:cNvSpPr>
            <a:spLocks noGrp="1"/>
          </p:cNvSpPr>
          <p:nvPr>
            <p:ph type="body" sz="quarter" idx="22"/>
          </p:nvPr>
        </p:nvSpPr>
        <p:spPr>
          <a:xfrm>
            <a:off x="4351417" y="4124197"/>
            <a:ext cx="3600450" cy="5540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800" b="1">
                <a:solidFill>
                  <a:srgbClr val="0E00C4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4" name="Текст 56"/>
          <p:cNvSpPr>
            <a:spLocks noGrp="1"/>
          </p:cNvSpPr>
          <p:nvPr>
            <p:ph type="body" sz="quarter" idx="23"/>
          </p:nvPr>
        </p:nvSpPr>
        <p:spPr>
          <a:xfrm>
            <a:off x="8086884" y="4130236"/>
            <a:ext cx="3600450" cy="5540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800" b="1">
                <a:solidFill>
                  <a:srgbClr val="0E00C4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6" name="Заголовок 65"/>
          <p:cNvSpPr>
            <a:spLocks noGrp="1"/>
          </p:cNvSpPr>
          <p:nvPr>
            <p:ph type="title"/>
          </p:nvPr>
        </p:nvSpPr>
        <p:spPr>
          <a:xfrm>
            <a:off x="615950" y="444349"/>
            <a:ext cx="10515600" cy="1325563"/>
          </a:xfrm>
        </p:spPr>
        <p:txBody>
          <a:bodyPr/>
          <a:lstStyle>
            <a:lvl1pPr>
              <a:defRPr>
                <a:solidFill>
                  <a:srgbClr val="0E00C4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104918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D6F5-C937-48E2-BAFD-3149C0D05D7E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44E14-625B-46A8-A00C-CB770FDB6102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-1" y="506844"/>
            <a:ext cx="172996" cy="1393908"/>
          </a:xfrm>
          <a:prstGeom prst="rect">
            <a:avLst/>
          </a:prstGeom>
          <a:solidFill>
            <a:srgbClr val="00DD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DD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499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microsoft.com/office/2007/relationships/hdphoto" Target="../media/hdphoto2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7D6F5-C937-48E2-BAFD-3149C0D05D7E}" type="datetimeFigureOut">
              <a:rPr lang="ru-RU" smtClean="0"/>
              <a:t>06.04.2020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44E14-625B-46A8-A00C-CB770FDB6102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4709"/>
          <a:stretch/>
        </p:blipFill>
        <p:spPr>
          <a:xfrm>
            <a:off x="10087080" y="622592"/>
            <a:ext cx="2121396" cy="2578350"/>
          </a:xfrm>
          <a:prstGeom prst="rect">
            <a:avLst/>
          </a:prstGeom>
          <a:ln>
            <a:noFill/>
          </a:ln>
        </p:spPr>
      </p:pic>
      <p:pic>
        <p:nvPicPr>
          <p:cNvPr id="15" name="Рисунок 14"/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106" t="1" b="46779"/>
          <a:stretch/>
        </p:blipFill>
        <p:spPr>
          <a:xfrm>
            <a:off x="-8389" y="5154198"/>
            <a:ext cx="2319288" cy="1699608"/>
          </a:xfrm>
          <a:prstGeom prst="rect">
            <a:avLst/>
          </a:prstGeom>
        </p:spPr>
      </p:pic>
      <p:sp>
        <p:nvSpPr>
          <p:cNvPr id="16" name="Прямоугольник 15"/>
          <p:cNvSpPr/>
          <p:nvPr userDrawn="1"/>
        </p:nvSpPr>
        <p:spPr>
          <a:xfrm rot="20254077">
            <a:off x="220362" y="5969871"/>
            <a:ext cx="1235676" cy="5175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Рисунок 16"/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1139" t="15059" r="15507" b="63789"/>
          <a:stretch/>
        </p:blipFill>
        <p:spPr>
          <a:xfrm>
            <a:off x="0" y="5915648"/>
            <a:ext cx="757368" cy="67550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418" y="132796"/>
            <a:ext cx="1472251" cy="35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96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52" r:id="rId5"/>
    <p:sldLayoutId id="2147483660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Inno_Setup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apple.com/ru-ru/HT202491" TargetMode="External"/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24" b="8768"/>
          <a:stretch/>
        </p:blipFill>
        <p:spPr>
          <a:xfrm flipH="1">
            <a:off x="-4641" y="-33252"/>
            <a:ext cx="12196641" cy="6882939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-4641" y="-41565"/>
            <a:ext cx="12196641" cy="6891252"/>
          </a:xfrm>
          <a:prstGeom prst="rect">
            <a:avLst/>
          </a:prstGeom>
          <a:solidFill>
            <a:srgbClr val="1400FF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50603" y="3157835"/>
            <a:ext cx="11345967" cy="2387600"/>
          </a:xfrm>
        </p:spPr>
        <p:txBody>
          <a:bodyPr>
            <a:noAutofit/>
          </a:bodyPr>
          <a:lstStyle/>
          <a:p>
            <a:r>
              <a:rPr lang="en-US" sz="4800" dirty="0"/>
              <a:t>React</a:t>
            </a:r>
            <a:endParaRPr lang="ru-RU" sz="4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-9144" y="3097128"/>
            <a:ext cx="205088" cy="2509015"/>
          </a:xfrm>
          <a:prstGeom prst="rect">
            <a:avLst/>
          </a:prstGeom>
          <a:solidFill>
            <a:srgbClr val="00DD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38"/>
            <a:ext cx="5472083" cy="131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689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3611DAA6-1E9C-4082-A3D4-7C6057007F94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B73F32E3-36EB-4D71-A29C-F4305706A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Занятие 4. Состояния</a:t>
            </a:r>
          </a:p>
        </p:txBody>
      </p:sp>
    </p:spTree>
    <p:extLst>
      <p:ext uri="{BB962C8B-B14F-4D97-AF65-F5344CB8AC3E}">
        <p14:creationId xmlns:p14="http://schemas.microsoft.com/office/powerpoint/2010/main" val="3331605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0C4F9C7-6FAB-4FF3-AD6B-53AAED2CA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разработке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434A96B-809C-43E1-A2C5-BA1C568EB6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2807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2BCFCED9-B8F3-4F63-8989-DBAB3BB311CF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219D8DE-18AE-4951-B6E1-B770A1E1F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Занятие 5. Формы</a:t>
            </a:r>
          </a:p>
        </p:txBody>
      </p:sp>
    </p:spTree>
    <p:extLst>
      <p:ext uri="{BB962C8B-B14F-4D97-AF65-F5344CB8AC3E}">
        <p14:creationId xmlns:p14="http://schemas.microsoft.com/office/powerpoint/2010/main" val="5759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0C4F9C7-6FAB-4FF3-AD6B-53AAED2CA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формы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434A96B-809C-43E1-A2C5-BA1C568EB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389" y="1690689"/>
            <a:ext cx="10515600" cy="480218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0" dirty="0"/>
              <a:t>Форма описывается в </a:t>
            </a:r>
            <a:r>
              <a:rPr lang="en-US" b="0" dirty="0"/>
              <a:t>render() </a:t>
            </a:r>
            <a:r>
              <a:rPr lang="ru-RU" b="0" dirty="0"/>
              <a:t>в </a:t>
            </a:r>
            <a:r>
              <a:rPr lang="en-US" b="0" dirty="0"/>
              <a:t>JSX</a:t>
            </a:r>
            <a:r>
              <a:rPr lang="ru-RU" b="0" dirty="0"/>
              <a:t>, например так:</a:t>
            </a:r>
          </a:p>
          <a:p>
            <a:pPr marL="0" indent="0">
              <a:buNone/>
            </a:pPr>
            <a:r>
              <a:rPr lang="en-US" dirty="0"/>
              <a:t>render() {</a:t>
            </a:r>
          </a:p>
          <a:p>
            <a:pPr marL="0" indent="0">
              <a:buNone/>
            </a:pPr>
            <a:r>
              <a:rPr lang="en-US" dirty="0"/>
              <a:t>	return (</a:t>
            </a:r>
          </a:p>
          <a:p>
            <a:pPr marL="0" indent="0">
              <a:buNone/>
            </a:pPr>
            <a:r>
              <a:rPr lang="en-US" dirty="0"/>
              <a:t>		&lt;form </a:t>
            </a:r>
            <a:r>
              <a:rPr lang="en-US" dirty="0" err="1"/>
              <a:t>onSubmit</a:t>
            </a:r>
            <a:r>
              <a:rPr lang="en-US" dirty="0"/>
              <a:t>={</a:t>
            </a:r>
            <a:r>
              <a:rPr lang="en-US" dirty="0" err="1"/>
              <a:t>this.onSubmit</a:t>
            </a:r>
            <a:r>
              <a:rPr lang="en-US" dirty="0"/>
              <a:t>}&gt;</a:t>
            </a:r>
          </a:p>
          <a:p>
            <a:pPr marL="0" indent="0">
              <a:buNone/>
            </a:pPr>
            <a:r>
              <a:rPr lang="en-US" dirty="0"/>
              <a:t>			&lt;input</a:t>
            </a:r>
            <a:r>
              <a:rPr lang="ru-RU" dirty="0"/>
              <a:t> </a:t>
            </a:r>
            <a:r>
              <a:rPr lang="en-US" dirty="0"/>
              <a:t>type=“text” name=“login”/&gt;</a:t>
            </a:r>
          </a:p>
          <a:p>
            <a:pPr marL="0" indent="0">
              <a:buNone/>
            </a:pPr>
            <a:r>
              <a:rPr lang="en-US" dirty="0"/>
              <a:t>			&lt;input type=“submit” value=“</a:t>
            </a:r>
            <a:r>
              <a:rPr lang="ru-RU" dirty="0"/>
              <a:t>Войти</a:t>
            </a:r>
            <a:r>
              <a:rPr lang="en-US" dirty="0"/>
              <a:t>”/&gt;</a:t>
            </a:r>
          </a:p>
          <a:p>
            <a:pPr marL="0" indent="0">
              <a:buNone/>
            </a:pPr>
            <a:r>
              <a:rPr lang="en-US" dirty="0"/>
              <a:t>		&lt;/form&gt;</a:t>
            </a:r>
          </a:p>
          <a:p>
            <a:pPr marL="0" indent="0">
              <a:buNone/>
            </a:pPr>
            <a:r>
              <a:rPr lang="en-US" dirty="0"/>
              <a:t>	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6039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EAC805-B5CF-494A-9B2B-FC937234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Хранение данных формы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CCC0FE-F442-4ABF-B9F3-F59C0DC0D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389" y="1690689"/>
            <a:ext cx="10515600" cy="4802186"/>
          </a:xfrm>
        </p:spPr>
        <p:txBody>
          <a:bodyPr/>
          <a:lstStyle/>
          <a:p>
            <a:pPr marL="0" indent="0">
              <a:buNone/>
            </a:pPr>
            <a:r>
              <a:rPr lang="ru-RU" b="0" dirty="0"/>
              <a:t>Данные формы лучше всего хранить в </a:t>
            </a:r>
            <a:r>
              <a:rPr lang="en-US" b="0" dirty="0"/>
              <a:t>state</a:t>
            </a:r>
          </a:p>
          <a:p>
            <a:pPr marL="0" indent="0">
              <a:buNone/>
            </a:pPr>
            <a:r>
              <a:rPr lang="en-US" dirty="0"/>
              <a:t>constructor(props){</a:t>
            </a:r>
          </a:p>
          <a:p>
            <a:pPr marL="0" indent="0">
              <a:buNone/>
            </a:pPr>
            <a:r>
              <a:rPr lang="en-US" dirty="0"/>
              <a:t>    super(props);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this.state</a:t>
            </a:r>
            <a:r>
              <a:rPr lang="en-US" dirty="0"/>
              <a:t> = {login: ''};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9991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Объект 9" descr="Изображение выглядит как легкий, рисунок, мышь&#10;&#10;Автоматически созданное описание">
            <a:extLst>
              <a:ext uri="{FF2B5EF4-FFF2-40B4-BE49-F238E27FC236}">
                <a16:creationId xmlns:a16="http://schemas.microsoft.com/office/drawing/2014/main" id="{F8C96404-1311-4E56-BA39-7068EE0E940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937518" y="1947587"/>
            <a:ext cx="4161453" cy="4161453"/>
          </a:xfrm>
        </p:spPr>
      </p:pic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D31FB5E-F542-47CD-9A6C-8E54763C5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Занятие 1. Установка</a:t>
            </a:r>
          </a:p>
        </p:txBody>
      </p:sp>
    </p:spTree>
    <p:extLst>
      <p:ext uri="{BB962C8B-B14F-4D97-AF65-F5344CB8AC3E}">
        <p14:creationId xmlns:p14="http://schemas.microsoft.com/office/powerpoint/2010/main" val="222088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9606BF2-31FC-4CDF-B794-BD056BB6E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</a:t>
            </a:r>
            <a:r>
              <a:rPr lang="en-US" dirty="0"/>
              <a:t>Node.JS </a:t>
            </a:r>
            <a:r>
              <a:rPr lang="ru-RU" dirty="0"/>
              <a:t>и </a:t>
            </a:r>
            <a:r>
              <a:rPr lang="en-US" dirty="0" err="1"/>
              <a:t>npm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FC6F756-14F6-4604-87D4-A4DDBACB1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389" y="1690689"/>
            <a:ext cx="10515600" cy="4802186"/>
          </a:xfrm>
        </p:spPr>
        <p:txBody>
          <a:bodyPr>
            <a:normAutofit/>
          </a:bodyPr>
          <a:lstStyle/>
          <a:p>
            <a:r>
              <a:rPr lang="ru-RU" b="0" dirty="0"/>
              <a:t>Установить Node.JS (вместе с </a:t>
            </a:r>
            <a:r>
              <a:rPr lang="ru-RU" b="0" dirty="0" err="1"/>
              <a:t>npm</a:t>
            </a:r>
            <a:r>
              <a:rPr lang="ru-RU" b="0" dirty="0"/>
              <a:t>)</a:t>
            </a:r>
          </a:p>
          <a:p>
            <a:pPr marL="0" indent="0">
              <a:buNone/>
            </a:pPr>
            <a:r>
              <a:rPr lang="ru-RU" b="0" dirty="0">
                <a:hlinkClick r:id="rId2"/>
              </a:rPr>
              <a:t>https://nodejs.org/en/download/</a:t>
            </a:r>
            <a:endParaRPr lang="ru-RU" b="0" dirty="0"/>
          </a:p>
          <a:p>
            <a:r>
              <a:rPr lang="ru-RU" b="0" dirty="0"/>
              <a:t>На </a:t>
            </a:r>
            <a:r>
              <a:rPr lang="ru-RU" b="0" dirty="0" err="1"/>
              <a:t>macOS</a:t>
            </a:r>
            <a:r>
              <a:rPr lang="ru-RU" b="0" dirty="0"/>
              <a:t> может возникнуть ошибка, решение:</a:t>
            </a:r>
          </a:p>
          <a:p>
            <a:pPr marL="0" indent="0">
              <a:buNone/>
            </a:pPr>
            <a:r>
              <a:rPr lang="en-US" b="0" dirty="0">
                <a:hlinkClick r:id="rId3"/>
              </a:rPr>
              <a:t>https://support.apple.com/ru-ru/HT202491</a:t>
            </a:r>
            <a:endParaRPr lang="ru-RU" b="0" dirty="0"/>
          </a:p>
          <a:p>
            <a:r>
              <a:rPr lang="ru-RU" b="0" dirty="0"/>
              <a:t>Проверить версию Node.JS</a:t>
            </a:r>
          </a:p>
          <a:p>
            <a:pPr marL="0" indent="0">
              <a:buNone/>
            </a:pPr>
            <a:r>
              <a:rPr lang="en-US" dirty="0"/>
              <a:t>node –v</a:t>
            </a:r>
          </a:p>
          <a:p>
            <a:pPr marL="0" indent="0">
              <a:buNone/>
            </a:pPr>
            <a:r>
              <a:rPr lang="en-US" dirty="0" err="1"/>
              <a:t>npm</a:t>
            </a:r>
            <a:r>
              <a:rPr lang="en-US" dirty="0"/>
              <a:t> –v</a:t>
            </a:r>
          </a:p>
          <a:p>
            <a:pPr marL="0" indent="0">
              <a:buNone/>
            </a:pPr>
            <a:r>
              <a:rPr lang="ru-RU" b="0" dirty="0"/>
              <a:t>Если вывелась версия, то всё </a:t>
            </a:r>
            <a:r>
              <a:rPr lang="ru-RU" b="0" dirty="0" err="1"/>
              <a:t>ок</a:t>
            </a:r>
            <a:r>
              <a:rPr lang="ru-RU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4905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EF5006-F9F2-42CC-9C54-2AA161193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проекта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3000B5-BD2E-47AC-AB37-079359B64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389" y="1690689"/>
            <a:ext cx="10515600" cy="4802186"/>
          </a:xfrm>
        </p:spPr>
        <p:txBody>
          <a:bodyPr/>
          <a:lstStyle/>
          <a:p>
            <a:r>
              <a:rPr lang="ru-RU" b="0" dirty="0"/>
              <a:t>Перейти в папку, в которой будут проекты:</a:t>
            </a:r>
          </a:p>
          <a:p>
            <a:pPr marL="0" indent="0">
              <a:buNone/>
            </a:pPr>
            <a:r>
              <a:rPr lang="en-US" dirty="0"/>
              <a:t>cd «</a:t>
            </a:r>
            <a:r>
              <a:rPr lang="ru-RU" dirty="0"/>
              <a:t>путь к папке»</a:t>
            </a:r>
          </a:p>
          <a:p>
            <a:r>
              <a:rPr lang="ru-RU" b="0" dirty="0"/>
              <a:t>Запустить создание проекта</a:t>
            </a:r>
          </a:p>
          <a:p>
            <a:pPr marL="0" indent="0">
              <a:buNone/>
            </a:pPr>
            <a:r>
              <a:rPr lang="en-US" dirty="0"/>
              <a:t>create-react-app app-name</a:t>
            </a:r>
          </a:p>
          <a:p>
            <a:pPr marL="0" indent="0">
              <a:buNone/>
            </a:pPr>
            <a:r>
              <a:rPr lang="ru-RU" b="0" dirty="0"/>
              <a:t>Где</a:t>
            </a:r>
            <a:r>
              <a:rPr lang="ru-RU" dirty="0"/>
              <a:t> </a:t>
            </a:r>
            <a:r>
              <a:rPr lang="en-US" dirty="0"/>
              <a:t>app-name </a:t>
            </a:r>
            <a:r>
              <a:rPr lang="en-US" b="0" dirty="0"/>
              <a:t>– </a:t>
            </a:r>
            <a:r>
              <a:rPr lang="ru-RU" b="0" dirty="0"/>
              <a:t>название проекта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2151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30A8A284-6E40-431E-93E5-3C1B587E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716" y="1942038"/>
            <a:ext cx="4000284" cy="2947164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9ECCB7-C85E-4050-8738-7FEE859C2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Запуск проекта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9CE56AB-B67B-470E-B05E-36C92156E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389" y="1690689"/>
            <a:ext cx="10515600" cy="4802186"/>
          </a:xfrm>
        </p:spPr>
        <p:txBody>
          <a:bodyPr>
            <a:normAutofit/>
          </a:bodyPr>
          <a:lstStyle/>
          <a:p>
            <a:r>
              <a:rPr lang="ru-RU" b="0" dirty="0"/>
              <a:t>Перейти в папку созданного проекта</a:t>
            </a:r>
          </a:p>
          <a:p>
            <a:pPr marL="0" indent="0">
              <a:buNone/>
            </a:pPr>
            <a:r>
              <a:rPr lang="ru-RU" dirty="0" err="1"/>
              <a:t>cd</a:t>
            </a:r>
            <a:r>
              <a:rPr lang="ru-RU" dirty="0"/>
              <a:t> </a:t>
            </a:r>
            <a:r>
              <a:rPr lang="ru-RU" dirty="0" err="1"/>
              <a:t>app-name</a:t>
            </a:r>
            <a:endParaRPr lang="ru-RU" dirty="0"/>
          </a:p>
          <a:p>
            <a:pPr marL="0" indent="0">
              <a:buNone/>
            </a:pPr>
            <a:r>
              <a:rPr lang="ru-RU" b="0" dirty="0"/>
              <a:t>Где </a:t>
            </a:r>
            <a:r>
              <a:rPr lang="ru-RU" b="0" dirty="0" err="1"/>
              <a:t>app-name</a:t>
            </a:r>
            <a:r>
              <a:rPr lang="ru-RU" b="0" dirty="0"/>
              <a:t> – название проекта</a:t>
            </a:r>
          </a:p>
          <a:p>
            <a:r>
              <a:rPr lang="ru-RU" b="0" dirty="0"/>
              <a:t>Запустить проект</a:t>
            </a:r>
          </a:p>
          <a:p>
            <a:pPr marL="0" indent="0">
              <a:buNone/>
            </a:pPr>
            <a:r>
              <a:rPr lang="ru-RU" dirty="0" err="1"/>
              <a:t>npm</a:t>
            </a:r>
            <a:r>
              <a:rPr lang="ru-RU" dirty="0"/>
              <a:t> </a:t>
            </a:r>
            <a:r>
              <a:rPr lang="ru-RU" dirty="0" err="1"/>
              <a:t>start</a:t>
            </a:r>
            <a:endParaRPr lang="ru-RU" dirty="0"/>
          </a:p>
          <a:p>
            <a:r>
              <a:rPr lang="ru-RU" b="0" dirty="0"/>
              <a:t>В итоге откроется браузер со страницей:</a:t>
            </a:r>
          </a:p>
          <a:p>
            <a:pPr marL="0" indent="0">
              <a:buNone/>
            </a:pPr>
            <a:r>
              <a:rPr lang="ru-RU" dirty="0">
                <a:hlinkClick r:id="rId3"/>
              </a:rPr>
              <a:t>http://localhost:3000/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4977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12">
            <a:extLst>
              <a:ext uri="{FF2B5EF4-FFF2-40B4-BE49-F238E27FC236}">
                <a16:creationId xmlns:a16="http://schemas.microsoft.com/office/drawing/2014/main" id="{90636B8D-CEA8-4C54-B857-0EAAE9EC5D5D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37FF5CC4-E931-4F06-9B19-612E1C55C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Занятие 2. </a:t>
            </a:r>
            <a:r>
              <a:rPr lang="en-US" dirty="0"/>
              <a:t>JSX </a:t>
            </a:r>
            <a:r>
              <a:rPr lang="ru-RU" dirty="0"/>
              <a:t>и компоненты</a:t>
            </a:r>
          </a:p>
        </p:txBody>
      </p:sp>
    </p:spTree>
    <p:extLst>
      <p:ext uri="{BB962C8B-B14F-4D97-AF65-F5344CB8AC3E}">
        <p14:creationId xmlns:p14="http://schemas.microsoft.com/office/powerpoint/2010/main" val="3507352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0C4F9C7-6FAB-4FF3-AD6B-53AAED2CA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разработке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434A96B-809C-43E1-A2C5-BA1C568EB6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5689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DC64B5D6-060D-4BCD-95D9-76B228D7CC87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93BD49C2-C923-4E8D-8AA4-4DF99FBEA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Занятие 3. События и жизненный цикл</a:t>
            </a:r>
          </a:p>
        </p:txBody>
      </p:sp>
    </p:spTree>
    <p:extLst>
      <p:ext uri="{BB962C8B-B14F-4D97-AF65-F5344CB8AC3E}">
        <p14:creationId xmlns:p14="http://schemas.microsoft.com/office/powerpoint/2010/main" val="3936014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0C4F9C7-6FAB-4FF3-AD6B-53AAED2CA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разработке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434A96B-809C-43E1-A2C5-BA1C568EB6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49885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3386</TotalTime>
  <Words>245</Words>
  <Application>Microsoft Office PowerPoint</Application>
  <PresentationFormat>Широкоэкранный</PresentationFormat>
  <Paragraphs>48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Тема Office</vt:lpstr>
      <vt:lpstr>React</vt:lpstr>
      <vt:lpstr>Занятие 1. Установка</vt:lpstr>
      <vt:lpstr>Установка Node.JS и npm</vt:lpstr>
      <vt:lpstr>Создание проекта</vt:lpstr>
      <vt:lpstr>Запуск проекта</vt:lpstr>
      <vt:lpstr>Занятие 2. JSX и компоненты</vt:lpstr>
      <vt:lpstr>В разработке</vt:lpstr>
      <vt:lpstr>Занятие 3. События и жизненный цикл</vt:lpstr>
      <vt:lpstr>В разработке</vt:lpstr>
      <vt:lpstr>Занятие 4. Состояния</vt:lpstr>
      <vt:lpstr>В разработке</vt:lpstr>
      <vt:lpstr>Занятие 5. Формы</vt:lpstr>
      <vt:lpstr>Описание формы</vt:lpstr>
      <vt:lpstr>Хранение данных формы</vt:lpstr>
    </vt:vector>
  </TitlesOfParts>
  <Company>Synergy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SYNERGY  IT ACADEMY</dc:title>
  <dc:creator>Мурзинцева Наталия Игоревна</dc:creator>
  <cp:lastModifiedBy>Сергей Лавров</cp:lastModifiedBy>
  <cp:revision>145</cp:revision>
  <dcterms:created xsi:type="dcterms:W3CDTF">2019-05-13T13:53:45Z</dcterms:created>
  <dcterms:modified xsi:type="dcterms:W3CDTF">2020-04-07T09:16:40Z</dcterms:modified>
</cp:coreProperties>
</file>