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Лавров" initials="СЛ" lastIdx="1" clrIdx="0">
    <p:extLst>
      <p:ext uri="{19B8F6BF-5375-455C-9EA6-DF929625EA0E}">
        <p15:presenceInfo xmlns:p15="http://schemas.microsoft.com/office/powerpoint/2012/main" userId="f46b3ee760e343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D03DF-F580-44AA-9B71-87B8647F0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362543-09FE-4255-95E3-5ADD892EF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0E975-98DE-4144-95E5-B63DBF63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95E3B-4DCF-440B-A28C-7DA3266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4BB844-961A-4EDD-9AE6-FBAFC13A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6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46286-BD6E-45D7-9AF4-924D5759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1D7511-6E34-4E87-8035-BE6545FEC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17485-C827-403A-8113-0D271A7A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95EF1-EC52-40C6-B1C4-F0E2C3A1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4D2E9-1E33-4B72-86FE-3D22726F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0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C456A1-53F6-4544-8399-91E5FCB1E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49D411-87AF-42ED-8DF0-E6B844067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11826-C396-415E-B10F-B3BC1C0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EFBAF-5221-4DEC-A39A-2694CFD1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09E71B-A4A0-4244-BE52-C7C86C89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5E417-4CAF-438A-80C4-4EB69F05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D9063-9CDB-47B0-BD23-A0DBBF2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FF1A6-FB92-43CD-A43A-2244D887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EC85E2-40C3-4806-A6D6-C9A11BB0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AC10E-CA22-4C96-9767-84A84E2A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2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E26A2-1ADC-4F85-AC57-A78F6A27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4DEE55-CD41-478E-8C0B-2A3AEEAD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A92B1-2EF5-4311-847B-494A1098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7E2C8F-78D5-4976-B84C-FF8A901F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BDEC4-8544-4589-BD5B-6D9141BD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04629-5CDA-46B5-A98C-211F6F1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CB193-40DB-445E-9683-65A0B9A2D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A415FA-B035-4219-B91C-C1E1E9E0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351C9-38BF-4C62-BAA0-8972AFC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D5850B-2A4D-4952-A9D5-22294603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DA47B-C9A7-4D60-A0DD-9D9E7567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8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B0D5-3C23-4188-9A15-FFCD58FE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CC3A91-CE8C-4878-BA61-D46B2761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86F6A8-60DD-4B0C-BEBF-66D84A78B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893127-EF46-4992-BA6D-C2A52B6D0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D915DB-61F5-4259-BB0F-B7D4C7A5D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18B6C4-D068-4AC1-9D34-004ACFD9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A019EC-6B95-4EB4-B9F3-E087DBCC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BA0A09-88CE-48CE-881C-EA9B4AC5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4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30446-9937-4C5A-9A7F-3B3235C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0DDFF7-78AD-40C2-B3E6-86B6AF80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33138A-ED7C-48F3-A272-F4620B14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2B3AC-73E6-46EE-A99D-8AB6D060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DC5F99-40DC-410E-B40D-7763CD01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264CC-643A-449F-8803-436DE1A8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D1C17E-7CAD-420C-A29D-E55E601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9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70151-E176-4BA3-882C-CB43DA7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01E9B-BA64-4CD1-BDCF-9580F2B1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313226-4199-4836-9882-B1841E74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AD360E-2D57-4BC7-9A52-2F25498C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EB79E5-61FF-4D72-8C83-E8A70A2F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7FCCF4-D900-49F3-8C9E-BE655BA9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7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60D9A-C9C2-4413-8E60-CFA09C25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2EC312-56F3-44DD-9713-1A06F8667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10D8DC-77E2-4CB1-8A37-CE9946642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169416-A732-4B65-8DF3-64512192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936462-4A7F-42D9-B4C7-2E88E3C7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2A7D7-AAF8-4AAE-A546-55E4EFF8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80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0F93B-C936-4FCD-BB38-5C113818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463A02-2EB8-4614-90E3-B7E53C438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A9BDD8-E152-4215-B078-1BB34132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8C76E-6A4F-4CEF-A937-9777D36EA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B47E2-0EB1-4CB0-8445-3E61614D0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ru-ru/HT202491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27152-3BFD-4038-93C4-AC72ACC9E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1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53A41C-2FA0-4BE5-B0E0-6CAFCEEE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1. Установка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BFA481-B243-4784-B6D1-AC081616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43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F8CA4-08F2-4906-8389-E8F194F3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Node.JS </a:t>
            </a:r>
            <a:r>
              <a:rPr lang="ru-RU" dirty="0"/>
              <a:t>и </a:t>
            </a:r>
            <a:r>
              <a:rPr lang="en-US" dirty="0" err="1"/>
              <a:t>npm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2699F-6913-4821-9740-DDD47E4B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Сначала нужно установить </a:t>
            </a:r>
            <a:r>
              <a:rPr lang="en-US" dirty="0"/>
              <a:t>Node.JS (</a:t>
            </a:r>
            <a:r>
              <a:rPr lang="ru-RU" dirty="0"/>
              <a:t>вместе с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На </a:t>
            </a:r>
            <a:r>
              <a:rPr lang="en-US" dirty="0"/>
              <a:t>macOS </a:t>
            </a:r>
            <a:r>
              <a:rPr lang="ru-RU" dirty="0"/>
              <a:t>может возникнуть ошибка, что нельзя запустить, решается: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https://support.apple.com/ru-ru/HT202491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Затем проверить версию </a:t>
            </a:r>
            <a:r>
              <a:rPr lang="en-US" dirty="0"/>
              <a:t>Node.JS</a:t>
            </a:r>
            <a:r>
              <a:rPr lang="ru-RU" dirty="0"/>
              <a:t> в командной строке/</a:t>
            </a:r>
            <a:r>
              <a:rPr lang="en-US" dirty="0"/>
              <a:t>Terminal:</a:t>
            </a:r>
          </a:p>
          <a:p>
            <a:pPr marL="0" indent="0">
              <a:buNone/>
            </a:pPr>
            <a:r>
              <a:rPr lang="en-US" b="1" dirty="0"/>
              <a:t>node –v</a:t>
            </a:r>
          </a:p>
          <a:p>
            <a:pPr marL="0" indent="0">
              <a:buNone/>
            </a:pPr>
            <a:r>
              <a:rPr lang="en-US" b="1" dirty="0" err="1"/>
              <a:t>npm</a:t>
            </a:r>
            <a:r>
              <a:rPr lang="en-US" b="1" dirty="0"/>
              <a:t> –v</a:t>
            </a:r>
          </a:p>
          <a:p>
            <a:pPr marL="0" indent="0">
              <a:buNone/>
            </a:pPr>
            <a:r>
              <a:rPr lang="ru-RU" dirty="0"/>
              <a:t>Если вывелась версия, то всё </a:t>
            </a:r>
            <a:r>
              <a:rPr lang="ru-RU" dirty="0" err="1"/>
              <a:t>ок</a:t>
            </a:r>
            <a:r>
              <a:rPr lang="ru-RU" dirty="0"/>
              <a:t>. Если нет – надо разбираться с ошибкой.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4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8CA9A-DBB7-4C41-A6E7-BCA4C397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2C817-5D4A-4778-9ACE-A755E880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начала в командной строке или </a:t>
            </a:r>
            <a:r>
              <a:rPr lang="en-US" dirty="0"/>
              <a:t>Terminal </a:t>
            </a:r>
            <a:r>
              <a:rPr lang="ru-RU" dirty="0"/>
              <a:t>надо перейти в папку, в которой будут проекты:</a:t>
            </a:r>
          </a:p>
          <a:p>
            <a:pPr marL="0" indent="0">
              <a:buNone/>
            </a:pPr>
            <a:r>
              <a:rPr lang="en-US" b="1" dirty="0"/>
              <a:t>cd </a:t>
            </a:r>
            <a:r>
              <a:rPr lang="ru-RU" b="1" dirty="0"/>
              <a:t>«путь к папке»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Затем запустить</a:t>
            </a:r>
          </a:p>
          <a:p>
            <a:pPr marL="0" indent="0">
              <a:buNone/>
            </a:pPr>
            <a:r>
              <a:rPr lang="en-US" b="1" dirty="0"/>
              <a:t>create-react-app app-name</a:t>
            </a: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app-name –</a:t>
            </a:r>
            <a:r>
              <a:rPr lang="ru-RU" dirty="0"/>
              <a:t> название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0990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3E585-BB7F-4D7E-B5D0-85156DF0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46CB2-0AD9-4E08-87AB-DBEC350D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создания проекта надо перейти в папку созданного проекта</a:t>
            </a:r>
          </a:p>
          <a:p>
            <a:pPr marL="0" indent="0">
              <a:buNone/>
            </a:pPr>
            <a:r>
              <a:rPr lang="en-US" b="1" dirty="0"/>
              <a:t>cd app-name</a:t>
            </a:r>
          </a:p>
          <a:p>
            <a:pPr marL="0" indent="0">
              <a:buNone/>
            </a:pPr>
            <a:r>
              <a:rPr lang="ru-RU" dirty="0"/>
              <a:t>и запустить проект:</a:t>
            </a:r>
          </a:p>
          <a:p>
            <a:pPr marL="0" indent="0">
              <a:buNone/>
            </a:pPr>
            <a:r>
              <a:rPr lang="en-US" b="1" dirty="0" err="1"/>
              <a:t>npm</a:t>
            </a:r>
            <a:r>
              <a:rPr lang="en-US" b="1" dirty="0"/>
              <a:t> start</a:t>
            </a:r>
          </a:p>
          <a:p>
            <a:pPr marL="0" indent="0">
              <a:buNone/>
            </a:pPr>
            <a:r>
              <a:rPr lang="ru-RU" dirty="0"/>
              <a:t>В итоге откроется браузер со страницей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CDC5648-AC35-40A3-A6F6-43AB24C66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59" y="3641558"/>
            <a:ext cx="4365784" cy="32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5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46A096F-3B22-4A41-9C2C-68FD8E19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5. Формы</a:t>
            </a:r>
          </a:p>
        </p:txBody>
      </p:sp>
    </p:spTree>
    <p:extLst>
      <p:ext uri="{BB962C8B-B14F-4D97-AF65-F5344CB8AC3E}">
        <p14:creationId xmlns:p14="http://schemas.microsoft.com/office/powerpoint/2010/main" val="206235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BD9D7-FFEB-4EE9-8DD2-372BA868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0C30C-37CF-4B75-B791-DDE352C4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0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152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React</vt:lpstr>
      <vt:lpstr>Занятие 1. Установка</vt:lpstr>
      <vt:lpstr>Установка Node.JS и npm</vt:lpstr>
      <vt:lpstr>Создание проекта</vt:lpstr>
      <vt:lpstr>Запуск проекта</vt:lpstr>
      <vt:lpstr>Занятие 5. Формы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Сергей Лавров</dc:creator>
  <cp:lastModifiedBy>Сергей Лавров</cp:lastModifiedBy>
  <cp:revision>5</cp:revision>
  <dcterms:created xsi:type="dcterms:W3CDTF">2020-04-06T16:15:33Z</dcterms:created>
  <dcterms:modified xsi:type="dcterms:W3CDTF">2020-04-06T16:41:07Z</dcterms:modified>
</cp:coreProperties>
</file>