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1" r:id="rId6"/>
    <p:sldId id="269" r:id="rId7"/>
    <p:sldId id="272" r:id="rId8"/>
    <p:sldId id="266" r:id="rId9"/>
    <p:sldId id="273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2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14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31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9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0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DAA8C6-1ED4-460A-BE14-C295496543D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52A6-18BE-41D5-88C9-9C843F7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2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478/Home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84200"/>
            <a:ext cx="8825658" cy="3329581"/>
          </a:xfrm>
        </p:spPr>
        <p:txBody>
          <a:bodyPr/>
          <a:lstStyle/>
          <a:p>
            <a:r>
              <a:rPr lang="en-US" sz="4800" dirty="0" smtClean="0"/>
              <a:t>Balancing Performance, Accuracy and Precision for Secure Cloud Transactions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91680"/>
            <a:ext cx="8825658" cy="861420"/>
          </a:xfrm>
        </p:spPr>
        <p:txBody>
          <a:bodyPr/>
          <a:lstStyle/>
          <a:p>
            <a:r>
              <a:rPr lang="en-US" dirty="0" smtClean="0"/>
              <a:t>Presented by Bhargav Krishna Lavu </a:t>
            </a:r>
          </a:p>
          <a:p>
            <a:r>
              <a:rPr lang="en-US" dirty="0" smtClean="0"/>
              <a:t>Cwid: 802373670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9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the website</a:t>
            </a:r>
          </a:p>
          <a:p>
            <a:r>
              <a:rPr lang="en-US" dirty="0" smtClean="0">
                <a:hlinkClick r:id="rId2"/>
              </a:rPr>
              <a:t>http://localhost:49478/Home.aspx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38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11" y="16719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5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/>
              <a:t>System Requirements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Modules </a:t>
            </a:r>
          </a:p>
          <a:p>
            <a:r>
              <a:rPr lang="en-US" dirty="0" smtClean="0"/>
              <a:t>Functionality of the Modules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of using a network of remote servers hosted on the Internet to store, manage, and process data, rather than a local server or a personal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cloud computing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appealing effects of cloud computing is its elasticity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enables companies to consume compute resources as 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utility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rather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having to build and maintain computing infrastructures in-house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need a huge building or some physical department to store data for the processing or transaction of data.</a:t>
            </a:r>
          </a:p>
          <a:p>
            <a:pPr algn="just">
              <a:defRPr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6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To provide scalability and elasticity, cloud services often make heavy use of replication to  ensure consistent performance and availability. 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a result, many cloud services rely on the notion of eventual consistency when propagating data throughout the system. </a:t>
            </a:r>
          </a:p>
          <a:p>
            <a:pPr marL="0" indent="0" algn="just">
              <a:buNone/>
            </a:pPr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consistency model is a variant of weak consistency that allows data to be inconsistent among some replicas during the update process, but ensures that updates will eventually be propagated to all replicas.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dirty="0" smtClean="0"/>
              <a:t>By defining </a:t>
            </a:r>
            <a:r>
              <a:rPr lang="en-IN" dirty="0"/>
              <a:t>several different levels of policy consistency constraints and corresponding enforcement approaches that guarantee the trustworthiness of transactions executing on cloud servers.</a:t>
            </a:r>
            <a:endParaRPr lang="en-US" dirty="0"/>
          </a:p>
          <a:p>
            <a:pPr lvl="0" algn="just"/>
            <a:r>
              <a:rPr lang="en-IN" dirty="0" smtClean="0"/>
              <a:t>propose </a:t>
            </a:r>
            <a:r>
              <a:rPr lang="en-IN" dirty="0"/>
              <a:t>a Two-Phase Validation Commit (2PVC) protocol that ensures that a transaction is safe by checking policy, credential, and data consistency during transaction execution.</a:t>
            </a:r>
          </a:p>
          <a:p>
            <a:pPr lvl="0" algn="just"/>
            <a:r>
              <a:rPr lang="en-IN" dirty="0"/>
              <a:t>Identifies transactions that are both </a:t>
            </a:r>
            <a:r>
              <a:rPr lang="en-IN" dirty="0" smtClean="0"/>
              <a:t>trusted.</a:t>
            </a:r>
            <a:endParaRPr lang="en-US" dirty="0"/>
          </a:p>
          <a:p>
            <a:pPr lvl="0" algn="just"/>
            <a:r>
              <a:rPr lang="en-IN" dirty="0"/>
              <a:t>Guarantee the </a:t>
            </a:r>
            <a:r>
              <a:rPr lang="en-IN" dirty="0" smtClean="0"/>
              <a:t>trustworthiness of </a:t>
            </a:r>
            <a:r>
              <a:rPr lang="en-IN" dirty="0"/>
              <a:t>transactions executing on cloud servers</a:t>
            </a:r>
            <a:r>
              <a:rPr lang="en-IN" dirty="0" smtClean="0"/>
              <a:t>.</a:t>
            </a:r>
            <a:endParaRPr lang="en-US" dirty="0"/>
          </a:p>
          <a:p>
            <a:pPr lvl="0" algn="just"/>
            <a:r>
              <a:rPr lang="en-IN" dirty="0"/>
              <a:t>A transaction is safe by checking policy, credential, and data consistency during transaction execution </a:t>
            </a:r>
            <a:r>
              <a:rPr lang="en-IN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Hardware Requirements	</a:t>
            </a:r>
          </a:p>
          <a:p>
            <a:pPr lvl="0"/>
            <a:r>
              <a:rPr lang="en-GB" dirty="0"/>
              <a:t>System	 	: Pentium IV 2.4 GHz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Hard Disk       </a:t>
            </a:r>
            <a:r>
              <a:rPr lang="en-GB" dirty="0" smtClean="0"/>
              <a:t> : </a:t>
            </a:r>
            <a:r>
              <a:rPr lang="en-GB" dirty="0"/>
              <a:t>40 GB.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Monitor		</a:t>
            </a:r>
            <a:r>
              <a:rPr lang="en-GB" dirty="0" smtClean="0"/>
              <a:t>: </a:t>
            </a:r>
            <a:r>
              <a:rPr lang="en-GB" dirty="0"/>
              <a:t>15 VGA Colour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Mouse		: Logitech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Ram		</a:t>
            </a:r>
            <a:r>
              <a:rPr lang="en-GB" dirty="0" smtClean="0"/>
              <a:t>       : </a:t>
            </a:r>
            <a:r>
              <a:rPr lang="en-GB" dirty="0"/>
              <a:t>512 Mb.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Software Requirements</a:t>
            </a:r>
          </a:p>
          <a:p>
            <a:pPr lvl="0"/>
            <a:r>
              <a:rPr lang="en-US" dirty="0"/>
              <a:t>Operating system 	: 	Windows XP/7.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Coding Language	: 	ASP.net, C#.net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Tool			:	Visual Studio 2010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Database		:	SQL SERVER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(objective)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purpose of this application is to share information and knowledge universally.</a:t>
            </a:r>
          </a:p>
          <a:p>
            <a:endParaRPr lang="en-US" dirty="0"/>
          </a:p>
          <a:p>
            <a:r>
              <a:rPr lang="en-US" dirty="0" smtClean="0"/>
              <a:t>To upload and download different types of files with different formatting making it easy for the users to upload a variety of file types.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Cloud </a:t>
            </a:r>
            <a:r>
              <a:rPr lang="en-IN" dirty="0"/>
              <a:t>User Module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Cloud Administrator Module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IN" dirty="0" smtClean="0"/>
              <a:t>Cloud Admin Server </a:t>
            </a:r>
            <a:r>
              <a:rPr lang="en-IN" dirty="0"/>
              <a:t>Module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IN" dirty="0" smtClean="0"/>
              <a:t>Transaction Manager Module.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of the Modules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102" y="2128838"/>
            <a:ext cx="5655198" cy="44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4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556</TotalTime>
  <Words>379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Balancing Performance, Accuracy and Precision for Secure Cloud Transactions</vt:lpstr>
      <vt:lpstr>Agenda</vt:lpstr>
      <vt:lpstr>Introduction</vt:lpstr>
      <vt:lpstr>Existing System</vt:lpstr>
      <vt:lpstr>Proposed System</vt:lpstr>
      <vt:lpstr>System Requirements</vt:lpstr>
      <vt:lpstr>Purpose (objective)</vt:lpstr>
      <vt:lpstr>Modules</vt:lpstr>
      <vt:lpstr>Functionality of the Modules</vt:lpstr>
      <vt:lpstr>DEMO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 Lavu</dc:creator>
  <cp:lastModifiedBy>bhargav Lavu</cp:lastModifiedBy>
  <cp:revision>33</cp:revision>
  <dcterms:created xsi:type="dcterms:W3CDTF">2016-05-05T21:21:32Z</dcterms:created>
  <dcterms:modified xsi:type="dcterms:W3CDTF">2016-05-06T07:18:21Z</dcterms:modified>
</cp:coreProperties>
</file>