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1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1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2192000" cy="6858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 varScale="1">
        <p:scale>
          <a:sx n="56" d="100"/>
          <a:sy n="56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7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" name="文本框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pitchFamily="0" charset="0"/>
                <a:ea typeface="等线" pitchFamily="0" charset="0"/>
                <a:cs typeface="Calibri" pitchFamily="0" charset="0"/>
              </a:rPr>
              <a:t>9/4/2025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20" name="文本框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1" name="文本框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391767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47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4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0593549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7919427"/>
      </p:ext>
    </p:extLst>
  </p:cSld>
  <p:clrMapOvr>
    <a:masterClrMapping/>
  </p:clrMapOvr>
</p:notes>
</file>

<file path=ppt/notesSlides/notesSlide1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4653040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3419888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7793857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8242366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1469643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3052971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2387833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6622515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84081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6614751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2142746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17272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3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3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3195573" y="2067305"/>
            <a:ext cx="5800851" cy="4825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24" name="文本框"/>
          <p:cNvSpPr>
            <a:spLocks xmlns:a="http://schemas.openxmlformats.org/drawingml/2006/main" noGrp="1"/>
          </p:cNvSpPr>
          <p:nvPr>
            <p:ph type="body" idx="4"/>
          </p:nvPr>
        </p:nvSpPr>
        <p:spPr>
          <a:xfrm xmlns:a="http://schemas.openxmlformats.org/drawingml/2006/main" rot="0">
            <a:off x="1828800" y="3840480"/>
            <a:ext cx="8534401" cy="2667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25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/>
          </a:p>
        </p:txBody>
      </p:sp>
      <p:sp>
        <p:nvSpPr>
          <p:cNvPr id="26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27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642443"/>
      </p:ext>
    </p:extLst>
  </p:cSld>
  <p:clrMapOvr>
    <a:masterClrMapping xmlns:a="http://schemas.openxmlformats.org/drawingml/2006/main"/>
  </p:clrMapOvr>
</p:sldLayout>
</file>

<file path=ppt/slideLayouts/slideLayout13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6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6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6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49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755332" y="385444"/>
            <a:ext cx="10681335" cy="723901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0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/>
          </a:p>
        </p:txBody>
      </p:sp>
      <p:sp>
        <p:nvSpPr>
          <p:cNvPr id="51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2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4297023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2790664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4641067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4699359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1515663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656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16025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4533059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2262000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 rot="0">
            <a:off x="9377426" y="4825"/>
            <a:ext cx="1218564" cy="685355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" name="曲线"/>
          <p:cNvSpPr>
            <a:spLocks/>
          </p:cNvSpPr>
          <p:nvPr/>
        </p:nvSpPr>
        <p:spPr>
          <a:xfrm rot="0">
            <a:off x="7448612" y="3694896"/>
            <a:ext cx="4743450" cy="31635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4" name="曲线"/>
          <p:cNvSpPr>
            <a:spLocks/>
          </p:cNvSpPr>
          <p:nvPr/>
        </p:nvSpPr>
        <p:spPr>
          <a:xfrm rot="0">
            <a:off x="9182100" y="0"/>
            <a:ext cx="300989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" name="曲线"/>
          <p:cNvSpPr>
            <a:spLocks/>
          </p:cNvSpPr>
          <p:nvPr/>
        </p:nvSpPr>
        <p:spPr>
          <a:xfrm rot="0">
            <a:off x="9602878" y="0"/>
            <a:ext cx="25895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6" name="曲线"/>
          <p:cNvSpPr>
            <a:spLocks/>
          </p:cNvSpPr>
          <p:nvPr/>
        </p:nvSpPr>
        <p:spPr>
          <a:xfrm rot="0">
            <a:off x="8934450" y="3048000"/>
            <a:ext cx="3257550" cy="3810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" name="曲线"/>
          <p:cNvSpPr>
            <a:spLocks/>
          </p:cNvSpPr>
          <p:nvPr/>
        </p:nvSpPr>
        <p:spPr>
          <a:xfrm rot="0">
            <a:off x="9337930" y="0"/>
            <a:ext cx="2854324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8" name="曲线"/>
          <p:cNvSpPr>
            <a:spLocks/>
          </p:cNvSpPr>
          <p:nvPr/>
        </p:nvSpPr>
        <p:spPr>
          <a:xfrm rot="0">
            <a:off x="10896601" y="0"/>
            <a:ext cx="12954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" name="曲线"/>
          <p:cNvSpPr>
            <a:spLocks/>
          </p:cNvSpPr>
          <p:nvPr/>
        </p:nvSpPr>
        <p:spPr>
          <a:xfrm rot="0">
            <a:off x="10936247" y="0"/>
            <a:ext cx="12560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0" name="曲线"/>
          <p:cNvSpPr>
            <a:spLocks/>
          </p:cNvSpPr>
          <p:nvPr/>
        </p:nvSpPr>
        <p:spPr>
          <a:xfrm rot="0">
            <a:off x="10372725" y="3590925"/>
            <a:ext cx="1819275" cy="32670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1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10972800" cy="452627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4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15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fld id="{CAD2D6BD-DE1B-4B5F-8B41-2702339687B9}" type="datetime1">
              <a:rPr lang="en-US" altLang="zh-CN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9/4/2025</a:t>
            </a:fld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0785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marL="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marL="457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marL="914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marL="13716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marL="18288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marL="22860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marL="2743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10.jpeg"/><Relationship Id="rId2" Type="http://schemas.openxmlformats.org/officeDocument/2006/relationships/image" Target="../media/11.jpeg"/><Relationship Id="rId3" Type="http://schemas.openxmlformats.org/officeDocument/2006/relationships/image" Target="../media/12.jpeg"/><Relationship Id="rId4" Type="http://schemas.openxmlformats.org/officeDocument/2006/relationships/image" Target="../media/13.jpeg"/><Relationship Id="rId5" Type="http://schemas.openxmlformats.org/officeDocument/2006/relationships/image" Target="../media/14.jpeg"/><Relationship Id="rId6" Type="http://schemas.openxmlformats.org/officeDocument/2006/relationships/image" Target="../media/15.jpeg"/><Relationship Id="rId7" Type="http://schemas.openxmlformats.org/officeDocument/2006/relationships/image" Target="../media/16.jpeg"/><Relationship Id="rId8" Type="http://schemas.openxmlformats.org/officeDocument/2006/relationships/slideLayout" Target="../slideLayouts/slideLayout13.xml"/><Relationship Id="rId9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9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image" Target="../media/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3.png"/><Relationship Id="rId2" Type="http://schemas.openxmlformats.org/officeDocument/2006/relationships/image" Target="../media/2.png"/><Relationship Id="rId3" Type="http://schemas.openxmlformats.org/officeDocument/2006/relationships/image" Target="../media/4.jpe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5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6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8.jpe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9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"/>
          <p:cNvGrpSpPr>
            <a:grpSpLocks/>
          </p:cNvGrpSpPr>
          <p:nvPr/>
        </p:nvGrpSpPr>
        <p:grpSpPr>
          <a:xfrm>
            <a:off x="876298" y="990599"/>
            <a:ext cx="1743075" cy="1333500"/>
            <a:chOff x="876298" y="990599"/>
            <a:chExt cx="1743075" cy="1333500"/>
          </a:xfrm>
        </p:grpSpPr>
        <p:sp>
          <p:nvSpPr>
            <p:cNvPr id="38" name="曲线"/>
            <p:cNvSpPr>
              <a:spLocks/>
            </p:cNvSpPr>
            <p:nvPr/>
          </p:nvSpPr>
          <p:spPr>
            <a:xfrm rot="0">
              <a:off x="876298" y="1266824"/>
              <a:ext cx="1228725" cy="10572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39" name="曲线"/>
            <p:cNvSpPr>
              <a:spLocks/>
            </p:cNvSpPr>
            <p:nvPr/>
          </p:nvSpPr>
          <p:spPr>
            <a:xfrm rot="0">
              <a:off x="1971673" y="990599"/>
              <a:ext cx="647700" cy="56197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41" name="曲线"/>
          <p:cNvSpPr>
            <a:spLocks/>
          </p:cNvSpPr>
          <p:nvPr/>
        </p:nvSpPr>
        <p:spPr>
          <a:xfrm rot="0">
            <a:off x="3752849" y="1190625"/>
            <a:ext cx="1666875" cy="14382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40" y="0"/>
                </a:moveTo>
                <a:lnTo>
                  <a:pt x="4659" y="0"/>
                </a:lnTo>
                <a:lnTo>
                  <a:pt x="0" y="10799"/>
                </a:lnTo>
                <a:lnTo>
                  <a:pt x="4659" y="21600"/>
                </a:lnTo>
                <a:lnTo>
                  <a:pt x="16940" y="21600"/>
                </a:lnTo>
                <a:lnTo>
                  <a:pt x="21600" y="10799"/>
                </a:lnTo>
                <a:lnTo>
                  <a:pt x="16940" y="0"/>
                </a:lnTo>
                <a:close/>
              </a:path>
            </a:pathLst>
          </a:custGeom>
          <a:solidFill>
            <a:srgbClr val="42D0A1"/>
          </a:solidFill>
          <a:ln cmpd="sng" cap="flat">
            <a:noFill/>
            <a:prstDash val="solid"/>
            <a:miter/>
          </a:ln>
        </p:spPr>
      </p:sp>
      <p:sp>
        <p:nvSpPr>
          <p:cNvPr id="42" name="曲线"/>
          <p:cNvSpPr>
            <a:spLocks/>
          </p:cNvSpPr>
          <p:nvPr/>
        </p:nvSpPr>
        <p:spPr>
          <a:xfrm rot="0">
            <a:off x="3800474" y="5229225"/>
            <a:ext cx="723900" cy="61912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2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2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43" name="文本框"/>
          <p:cNvSpPr>
            <a:spLocks noGrp="1"/>
          </p:cNvSpPr>
          <p:nvPr>
            <p:ph type="ctrTitle"/>
          </p:nvPr>
        </p:nvSpPr>
        <p:spPr>
          <a:xfrm rot="0">
            <a:off x="1523999" y="19665"/>
            <a:ext cx="7629525" cy="9880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3213735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Digital Portfolio </a:t>
            </a:r>
            <a:br>
              <a:rPr lang="zh-CN" altLang="en-US" sz="3200" b="1" i="0" u="none" strike="noStrike" kern="0" cap="none" spc="0" baseline="0">
                <a:solidFill>
                  <a:srgbClr val="0F0F0F"/>
                </a:solidFill>
                <a:latin typeface="Roboto" pitchFamily="2" charset="0"/>
                <a:ea typeface="宋体" pitchFamily="0" charset="0"/>
                <a:cs typeface="Trebuchet MS" pitchFamily="0" charset="0"/>
              </a:rPr>
            </a:br>
            <a:endParaRPr lang="zh-CN" altLang="en-US" sz="3200" b="0" i="0" u="none" strike="noStrike" kern="0" cap="none" spc="1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4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4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46" name="矩形"/>
          <p:cNvSpPr>
            <a:spLocks/>
          </p:cNvSpPr>
          <p:nvPr/>
        </p:nvSpPr>
        <p:spPr>
          <a:xfrm rot="0">
            <a:off x="2554541" y="3314150"/>
            <a:ext cx="8610599" cy="1901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STUDENT NAME: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L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v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y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.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REGISTER NO AND NMID: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4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0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4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9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asunm11024ai139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DEPARTMENT: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B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CS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w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h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Artificial  intelligence 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COLLEGE: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.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.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B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.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.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.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H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ndu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ollege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University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1250701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矩形"/>
          <p:cNvSpPr>
            <a:spLocks/>
          </p:cNvSpPr>
          <p:nvPr/>
        </p:nvSpPr>
        <p:spPr>
          <a:xfrm rot="0">
            <a:off x="752474" y="6486037"/>
            <a:ext cx="1773555" cy="16192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8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49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50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51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6675" y="3381373"/>
            <a:ext cx="2466975" cy="341947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52" name="文本框"/>
          <p:cNvSpPr>
            <a:spLocks noGrp="1"/>
          </p:cNvSpPr>
          <p:nvPr>
            <p:ph type="title"/>
          </p:nvPr>
        </p:nvSpPr>
        <p:spPr>
          <a:xfrm rot="0">
            <a:off x="739774" y="654938"/>
            <a:ext cx="8480425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RESULTS AND SCREENSHOTS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3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10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4" name="矩形"/>
          <p:cNvSpPr>
            <a:spLocks/>
          </p:cNvSpPr>
          <p:nvPr/>
        </p:nvSpPr>
        <p:spPr>
          <a:xfrm rot="0">
            <a:off x="2260718" y="2019299"/>
            <a:ext cx="8534018" cy="9486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Screenshots of each section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Before vs After (plain HTML with CSS &amp; JS).</a:t>
            </a:r>
            <a:endParaRPr lang="zh-CN" altLang="en-US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pic>
        <p:nvPicPr>
          <p:cNvPr id="155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1816">
            <a:off x="2730583" y="15816007"/>
            <a:ext cx="2575815" cy="2909570"/>
          </a:xfrm>
          <a:prstGeom prst="rect"/>
          <a:noFill/>
          <a:ln w="12700" cmpd="sng" cap="flat">
            <a:noFill/>
            <a:prstDash val="solid"/>
            <a:miter/>
          </a:ln>
        </p:spPr>
      </p:pic>
      <p:pic>
        <p:nvPicPr>
          <p:cNvPr id="156" name="图片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 rot="0">
            <a:off x="5307168" y="17270790"/>
            <a:ext cx="2441118" cy="3046646"/>
          </a:xfrm>
          <a:prstGeom prst="rect"/>
          <a:noFill/>
          <a:ln w="12700" cmpd="sng" cap="flat">
            <a:noFill/>
            <a:prstDash val="solid"/>
            <a:miter/>
          </a:ln>
        </p:spPr>
      </p:pic>
      <p:pic>
        <p:nvPicPr>
          <p:cNvPr id="157" name="图片"/>
          <p:cNvPicPr>
            <a:picLocks/>
          </p:cNvPicPr>
          <p:nvPr/>
        </p:nvPicPr>
        <p:blipFill>
          <a:blip r:embed="rId4" cstate="print"/>
          <a:stretch>
            <a:fillRect/>
          </a:stretch>
        </p:blipFill>
        <p:spPr>
          <a:xfrm rot="0">
            <a:off x="2320561" y="3146085"/>
            <a:ext cx="1258527" cy="2232325"/>
          </a:xfrm>
          <a:prstGeom prst="rect"/>
          <a:noFill/>
          <a:ln w="12700" cmpd="sng" cap="flat">
            <a:noFill/>
            <a:prstDash val="solid"/>
            <a:miter/>
          </a:ln>
        </p:spPr>
      </p:pic>
      <p:pic>
        <p:nvPicPr>
          <p:cNvPr id="158" name="图片"/>
          <p:cNvPicPr>
            <a:picLocks/>
          </p:cNvPicPr>
          <p:nvPr/>
        </p:nvPicPr>
        <p:blipFill>
          <a:blip r:embed="rId5" cstate="print"/>
          <a:stretch>
            <a:fillRect/>
          </a:stretch>
        </p:blipFill>
        <p:spPr>
          <a:xfrm rot="0">
            <a:off x="3699470" y="3172011"/>
            <a:ext cx="1494919" cy="2081079"/>
          </a:xfrm>
          <a:prstGeom prst="rect"/>
          <a:noFill/>
          <a:ln w="12700" cmpd="sng" cap="flat">
            <a:noFill/>
            <a:prstDash val="solid"/>
            <a:miter/>
          </a:ln>
        </p:spPr>
      </p:pic>
      <p:pic>
        <p:nvPicPr>
          <p:cNvPr id="159" name="图片"/>
          <p:cNvPicPr>
            <a:picLocks/>
          </p:cNvPicPr>
          <p:nvPr/>
        </p:nvPicPr>
        <p:blipFill>
          <a:blip r:embed="rId6" cstate="print"/>
          <a:stretch>
            <a:fillRect/>
          </a:stretch>
        </p:blipFill>
        <p:spPr>
          <a:xfrm rot="99514">
            <a:off x="5993625" y="2732982"/>
            <a:ext cx="1269043" cy="3000035"/>
          </a:xfrm>
          <a:prstGeom prst="rect"/>
          <a:noFill/>
          <a:ln w="12700" cmpd="sng" cap="flat">
            <a:noFill/>
            <a:prstDash val="solid"/>
            <a:miter/>
          </a:ln>
        </p:spPr>
      </p:pic>
      <p:pic>
        <p:nvPicPr>
          <p:cNvPr id="160" name="图片"/>
          <p:cNvPicPr>
            <a:picLocks/>
          </p:cNvPicPr>
          <p:nvPr/>
        </p:nvPicPr>
        <p:blipFill>
          <a:blip r:embed="rId7" cstate="print"/>
          <a:stretch>
            <a:fillRect/>
          </a:stretch>
        </p:blipFill>
        <p:spPr>
          <a:xfrm rot="0">
            <a:off x="7476354" y="3108340"/>
            <a:ext cx="1948566" cy="2575204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443627869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62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63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6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65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4578668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CONCLUSION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6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11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7" name="矩形"/>
          <p:cNvSpPr>
            <a:spLocks/>
          </p:cNvSpPr>
          <p:nvPr/>
        </p:nvSpPr>
        <p:spPr>
          <a:xfrm rot="0">
            <a:off x="192345" y="1698648"/>
            <a:ext cx="7484815" cy="223456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The Student Portfolio Website was successfully developed using HTML, CSS, and JavaScript. The project provides a simple, user-friendly, and responsive platform for students to showcase their profile, skills, and projects.</a:t>
            </a:r>
            <a:endParaRPr lang="zh-CN" altLang="en-US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6684909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曲线"/>
          <p:cNvSpPr>
            <a:spLocks/>
          </p:cNvSpPr>
          <p:nvPr/>
        </p:nvSpPr>
        <p:spPr>
          <a:xfrm rot="0">
            <a:off x="0" y="0"/>
            <a:ext cx="121920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80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Digital Portfolio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grpSp>
        <p:nvGrpSpPr>
          <p:cNvPr id="73" name="组合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64" name="曲线"/>
            <p:cNvSpPr>
              <a:spLocks/>
            </p:cNvSpPr>
            <p:nvPr/>
          </p:nvSpPr>
          <p:spPr>
            <a:xfrm rot="0">
              <a:off x="9377426" y="4825"/>
              <a:ext cx="1218564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5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6" name="曲线"/>
            <p:cNvSpPr>
              <a:spLocks/>
            </p:cNvSpPr>
            <p:nvPr/>
          </p:nvSpPr>
          <p:spPr>
            <a:xfrm rot="0">
              <a:off x="9182100" y="0"/>
              <a:ext cx="300989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7" name="曲线"/>
            <p:cNvSpPr>
              <a:spLocks/>
            </p:cNvSpPr>
            <p:nvPr/>
          </p:nvSpPr>
          <p:spPr>
            <a:xfrm rot="0">
              <a:off x="9602878" y="0"/>
              <a:ext cx="25895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8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9" name="曲线"/>
            <p:cNvSpPr>
              <a:spLocks/>
            </p:cNvSpPr>
            <p:nvPr/>
          </p:nvSpPr>
          <p:spPr>
            <a:xfrm rot="0">
              <a:off x="9337930" y="0"/>
              <a:ext cx="2854324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0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1" name="曲线"/>
            <p:cNvSpPr>
              <a:spLocks/>
            </p:cNvSpPr>
            <p:nvPr/>
          </p:nvSpPr>
          <p:spPr>
            <a:xfrm rot="0">
              <a:off x="10936247" y="0"/>
              <a:ext cx="12560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2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74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5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76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77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78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3909695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</a:t>
            </a:r>
            <a:r>
              <a:rPr lang="en-US" altLang="zh-CN" sz="4250" b="1" i="0" u="none" strike="noStrike" kern="0" cap="none" spc="-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TITLE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pSp>
        <p:nvGrpSpPr>
          <p:cNvPr id="81" name="组合"/>
          <p:cNvGrpSpPr>
            <a:grpSpLocks/>
          </p:cNvGrpSpPr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79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676275" y="6467475"/>
              <a:ext cx="2143125" cy="200024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80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82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2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1547597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曲线"/>
          <p:cNvSpPr>
            <a:spLocks/>
          </p:cNvSpPr>
          <p:nvPr/>
        </p:nvSpPr>
        <p:spPr>
          <a:xfrm rot="0">
            <a:off x="-76200" y="28579"/>
            <a:ext cx="1248171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93" name="组合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84" name="曲线"/>
            <p:cNvSpPr>
              <a:spLocks/>
            </p:cNvSpPr>
            <p:nvPr/>
          </p:nvSpPr>
          <p:spPr>
            <a:xfrm rot="0">
              <a:off x="9377426" y="4825"/>
              <a:ext cx="1218564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5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6" name="曲线"/>
            <p:cNvSpPr>
              <a:spLocks/>
            </p:cNvSpPr>
            <p:nvPr/>
          </p:nvSpPr>
          <p:spPr>
            <a:xfrm rot="0">
              <a:off x="9182100" y="0"/>
              <a:ext cx="300989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7" name="曲线"/>
            <p:cNvSpPr>
              <a:spLocks/>
            </p:cNvSpPr>
            <p:nvPr/>
          </p:nvSpPr>
          <p:spPr>
            <a:xfrm rot="0">
              <a:off x="9602878" y="0"/>
              <a:ext cx="25895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8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9" name="曲线"/>
            <p:cNvSpPr>
              <a:spLocks/>
            </p:cNvSpPr>
            <p:nvPr/>
          </p:nvSpPr>
          <p:spPr>
            <a:xfrm rot="0">
              <a:off x="9337930" y="0"/>
              <a:ext cx="2854324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0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1" name="曲线"/>
            <p:cNvSpPr>
              <a:spLocks/>
            </p:cNvSpPr>
            <p:nvPr/>
          </p:nvSpPr>
          <p:spPr>
            <a:xfrm rot="0">
              <a:off x="10936247" y="0"/>
              <a:ext cx="12560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2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94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5" name="矩形"/>
          <p:cNvSpPr>
            <a:spLocks/>
          </p:cNvSpPr>
          <p:nvPr/>
        </p:nvSpPr>
        <p:spPr>
          <a:xfrm rot="0">
            <a:off x="752474" y="6486037"/>
            <a:ext cx="1773555" cy="16192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96" name="曲线"/>
          <p:cNvSpPr>
            <a:spLocks/>
          </p:cNvSpPr>
          <p:nvPr/>
        </p:nvSpPr>
        <p:spPr>
          <a:xfrm rot="0">
            <a:off x="7362825" y="447674"/>
            <a:ext cx="361950" cy="3619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63" y="3163"/>
                </a:lnTo>
                <a:lnTo>
                  <a:pt x="1474" y="5349"/>
                </a:lnTo>
                <a:lnTo>
                  <a:pt x="385" y="7928"/>
                </a:lnTo>
                <a:lnTo>
                  <a:pt x="0" y="10800"/>
                </a:lnTo>
                <a:lnTo>
                  <a:pt x="385" y="13671"/>
                </a:lnTo>
                <a:lnTo>
                  <a:pt x="1474" y="16250"/>
                </a:lnTo>
                <a:lnTo>
                  <a:pt x="3163" y="18436"/>
                </a:lnTo>
                <a:lnTo>
                  <a:pt x="5349" y="20125"/>
                </a:lnTo>
                <a:lnTo>
                  <a:pt x="7928" y="21214"/>
                </a:lnTo>
                <a:lnTo>
                  <a:pt x="10800" y="21600"/>
                </a:lnTo>
                <a:lnTo>
                  <a:pt x="13671" y="21214"/>
                </a:lnTo>
                <a:lnTo>
                  <a:pt x="16250" y="20125"/>
                </a:lnTo>
                <a:lnTo>
                  <a:pt x="18436" y="18436"/>
                </a:lnTo>
                <a:lnTo>
                  <a:pt x="20125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5" y="5349"/>
                </a:lnTo>
                <a:lnTo>
                  <a:pt x="18436" y="3163"/>
                </a:lnTo>
                <a:lnTo>
                  <a:pt x="16250" y="1474"/>
                </a:lnTo>
                <a:lnTo>
                  <a:pt x="13671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mpd="sng" cap="flat">
            <a:noFill/>
            <a:prstDash val="solid"/>
            <a:miter/>
          </a:ln>
        </p:spPr>
      </p:sp>
      <p:sp>
        <p:nvSpPr>
          <p:cNvPr id="97" name="曲线"/>
          <p:cNvSpPr>
            <a:spLocks/>
          </p:cNvSpPr>
          <p:nvPr/>
        </p:nvSpPr>
        <p:spPr>
          <a:xfrm rot="0">
            <a:off x="11010900" y="5610225"/>
            <a:ext cx="647699" cy="6477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9204" y="117"/>
                </a:lnTo>
                <a:lnTo>
                  <a:pt x="7681" y="457"/>
                </a:lnTo>
                <a:lnTo>
                  <a:pt x="6247" y="1003"/>
                </a:lnTo>
                <a:lnTo>
                  <a:pt x="4919" y="1739"/>
                </a:lnTo>
                <a:lnTo>
                  <a:pt x="3714" y="2649"/>
                </a:lnTo>
                <a:lnTo>
                  <a:pt x="2649" y="3714"/>
                </a:lnTo>
                <a:lnTo>
                  <a:pt x="1740" y="4919"/>
                </a:lnTo>
                <a:lnTo>
                  <a:pt x="1003" y="6247"/>
                </a:lnTo>
                <a:lnTo>
                  <a:pt x="457" y="7680"/>
                </a:lnTo>
                <a:lnTo>
                  <a:pt x="117" y="9204"/>
                </a:lnTo>
                <a:lnTo>
                  <a:pt x="0" y="10800"/>
                </a:lnTo>
                <a:lnTo>
                  <a:pt x="117" y="12395"/>
                </a:lnTo>
                <a:lnTo>
                  <a:pt x="457" y="13919"/>
                </a:lnTo>
                <a:lnTo>
                  <a:pt x="1003" y="15352"/>
                </a:lnTo>
                <a:lnTo>
                  <a:pt x="1740" y="16680"/>
                </a:lnTo>
                <a:lnTo>
                  <a:pt x="2649" y="17885"/>
                </a:lnTo>
                <a:lnTo>
                  <a:pt x="3714" y="18950"/>
                </a:lnTo>
                <a:lnTo>
                  <a:pt x="4919" y="19859"/>
                </a:lnTo>
                <a:lnTo>
                  <a:pt x="6247" y="20596"/>
                </a:lnTo>
                <a:lnTo>
                  <a:pt x="7681" y="21142"/>
                </a:lnTo>
                <a:lnTo>
                  <a:pt x="9204" y="21482"/>
                </a:lnTo>
                <a:lnTo>
                  <a:pt x="10800" y="21600"/>
                </a:lnTo>
                <a:lnTo>
                  <a:pt x="12395" y="21482"/>
                </a:lnTo>
                <a:lnTo>
                  <a:pt x="13918" y="21142"/>
                </a:lnTo>
                <a:lnTo>
                  <a:pt x="15352" y="20596"/>
                </a:lnTo>
                <a:lnTo>
                  <a:pt x="16680" y="19859"/>
                </a:lnTo>
                <a:lnTo>
                  <a:pt x="17885" y="18950"/>
                </a:lnTo>
                <a:lnTo>
                  <a:pt x="18950" y="17885"/>
                </a:lnTo>
                <a:lnTo>
                  <a:pt x="19859" y="16680"/>
                </a:lnTo>
                <a:lnTo>
                  <a:pt x="20595" y="15352"/>
                </a:lnTo>
                <a:lnTo>
                  <a:pt x="21142" y="13919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4"/>
                </a:lnTo>
                <a:lnTo>
                  <a:pt x="21142" y="7680"/>
                </a:lnTo>
                <a:lnTo>
                  <a:pt x="20595" y="6247"/>
                </a:lnTo>
                <a:lnTo>
                  <a:pt x="19859" y="4919"/>
                </a:lnTo>
                <a:lnTo>
                  <a:pt x="18950" y="3714"/>
                </a:lnTo>
                <a:lnTo>
                  <a:pt x="17885" y="2649"/>
                </a:lnTo>
                <a:lnTo>
                  <a:pt x="16680" y="1739"/>
                </a:lnTo>
                <a:lnTo>
                  <a:pt x="15352" y="1003"/>
                </a:lnTo>
                <a:lnTo>
                  <a:pt x="13918" y="457"/>
                </a:lnTo>
                <a:lnTo>
                  <a:pt x="12395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pic>
        <p:nvPicPr>
          <p:cNvPr id="98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0687050" y="6134100"/>
            <a:ext cx="247649" cy="247650"/>
          </a:xfrm>
          <a:prstGeom prst="rect"/>
          <a:noFill/>
          <a:ln w="12700" cmpd="sng" cap="flat">
            <a:noFill/>
            <a:prstDash val="solid"/>
            <a:miter/>
          </a:ln>
        </p:spPr>
      </p:pic>
      <p:grpSp>
        <p:nvGrpSpPr>
          <p:cNvPr id="101" name="组合"/>
          <p:cNvGrpSpPr>
            <a:grpSpLocks/>
          </p:cNvGrpSpPr>
          <p:nvPr/>
        </p:nvGrpSpPr>
        <p:grpSpPr>
          <a:xfrm>
            <a:off x="47625" y="3819523"/>
            <a:ext cx="4124324" cy="3009897"/>
            <a:chOff x="47625" y="3819523"/>
            <a:chExt cx="4124324" cy="3009897"/>
          </a:xfrm>
        </p:grpSpPr>
        <p:pic>
          <p:nvPicPr>
            <p:cNvPr id="99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00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0">
              <a:off x="47625" y="3819523"/>
              <a:ext cx="1733550" cy="3009897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02" name="文本框"/>
          <p:cNvSpPr>
            <a:spLocks noGrp="1"/>
          </p:cNvSpPr>
          <p:nvPr>
            <p:ph type="title"/>
          </p:nvPr>
        </p:nvSpPr>
        <p:spPr>
          <a:xfrm rot="0">
            <a:off x="739774" y="445387"/>
            <a:ext cx="2357120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8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r>
              <a:rPr lang="en-US" altLang="zh-CN" sz="48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3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" name="矩形"/>
          <p:cNvSpPr>
            <a:spLocks/>
          </p:cNvSpPr>
          <p:nvPr/>
        </p:nvSpPr>
        <p:spPr>
          <a:xfrm rot="0">
            <a:off x="2509806" y="1041533"/>
            <a:ext cx="5029200" cy="480631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Problem Statement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Project Overview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End Users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Tools and Technologies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Portfolio design and Layout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Features and Functionality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Results and </a:t>
            </a: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Screenshots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Github</a:t>
            </a: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Link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6685613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组合"/>
          <p:cNvGrpSpPr>
            <a:grpSpLocks/>
          </p:cNvGrpSpPr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105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06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07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7991475" y="2933700"/>
              <a:ext cx="2762249" cy="325755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09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10" name="文本框"/>
          <p:cNvSpPr>
            <a:spLocks noGrp="1"/>
          </p:cNvSpPr>
          <p:nvPr>
            <p:ph type="title"/>
          </p:nvPr>
        </p:nvSpPr>
        <p:spPr>
          <a:xfrm rot="0">
            <a:off x="834071" y="575055"/>
            <a:ext cx="5636895" cy="664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ROB</a:t>
            </a:r>
            <a:r>
              <a:rPr lang="en-US" altLang="zh-CN" sz="4250" b="1" i="0" u="none" strike="noStrike" kern="0" cap="none" spc="5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250" b="1" i="0" u="none" strike="noStrike" kern="0" cap="none" spc="-37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37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ME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NT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11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12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13" name="矩形"/>
          <p:cNvSpPr>
            <a:spLocks/>
          </p:cNvSpPr>
          <p:nvPr/>
        </p:nvSpPr>
        <p:spPr>
          <a:xfrm rot="0">
            <a:off x="405908" y="1984394"/>
            <a:ext cx="7566523" cy="18059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Students need a way to present their personal profile, skills, and interests online in a simple webpage format. A portfolio webpage helps in showcasing their identity and career goals.</a:t>
            </a:r>
            <a:endParaRPr lang="zh-CN" altLang="en-US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5793304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组合"/>
          <p:cNvGrpSpPr>
            <a:grpSpLocks/>
          </p:cNvGrpSpPr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14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15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16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18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19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5263514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	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OVERVIEW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20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1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5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22" name="矩形"/>
          <p:cNvSpPr>
            <a:spLocks/>
          </p:cNvSpPr>
          <p:nvPr/>
        </p:nvSpPr>
        <p:spPr>
          <a:xfrm rot="0">
            <a:off x="482047" y="2136792"/>
            <a:ext cx="8138074" cy="2663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The Student Portfolio Website is a simple yet effective personal webpage created using HTML, CSS, and JavaScript. The project’s main goal is to provide students with a platform to showcase their profile, skills, projects, and contact details in a professional and attractive way.</a:t>
            </a:r>
            <a:endParaRPr lang="zh-CN" altLang="en-US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9755247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24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25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26" name="文本框"/>
          <p:cNvSpPr>
            <a:spLocks noGrp="1"/>
          </p:cNvSpPr>
          <p:nvPr>
            <p:ph type="title"/>
          </p:nvPr>
        </p:nvSpPr>
        <p:spPr>
          <a:xfrm rot="0">
            <a:off x="699452" y="891793"/>
            <a:ext cx="5014595" cy="50228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200" b="1" i="0" u="none" strike="noStrike" kern="0" cap="none" spc="-2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AR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2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200" b="1" i="0" u="none" strike="noStrike" kern="0" cap="none" spc="-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200" b="1" i="0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S?</a:t>
            </a:r>
            <a:endParaRPr lang="zh-CN" altLang="en-US" sz="32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27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8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6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29" name="矩形"/>
          <p:cNvSpPr>
            <a:spLocks/>
          </p:cNvSpPr>
          <p:nvPr/>
        </p:nvSpPr>
        <p:spPr>
          <a:xfrm rot="0">
            <a:off x="692105" y="1917720"/>
            <a:ext cx="8032788" cy="35204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Students (academic projects, resumes)
Job seekers (to share with recruiters).
Freelancers (to show clients). 
Professionals (to highlight experience and achievements).</a:t>
            </a:r>
            <a:endParaRPr lang="zh-CN" altLang="en-US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4705810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1476375"/>
            <a:ext cx="2695574" cy="324802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1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32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33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34" name="文本框"/>
          <p:cNvSpPr>
            <a:spLocks noGrp="1"/>
          </p:cNvSpPr>
          <p:nvPr>
            <p:ph type="title"/>
          </p:nvPr>
        </p:nvSpPr>
        <p:spPr>
          <a:xfrm rot="0">
            <a:off x="47625" y="681015"/>
            <a:ext cx="9763125" cy="5562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TOOLS AND TECHNIQUES</a:t>
            </a:r>
            <a:endParaRPr lang="zh-CN" altLang="en-US" sz="36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35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7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7" name="矩形"/>
          <p:cNvSpPr>
            <a:spLocks/>
          </p:cNvSpPr>
          <p:nvPr/>
        </p:nvSpPr>
        <p:spPr>
          <a:xfrm rot="464794">
            <a:off x="1606571" y="13657330"/>
            <a:ext cx="8978856" cy="309181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HTML Structure (pages, sections).
CSS Styling (colors, layouts, responsiveness).
JavaScript Interactivity (navigation menu, animations, form validation), Mention code editor (VS Code) or CODEPEN and hosting platform (GitHub Pages)</a:t>
            </a:r>
            <a:endParaRPr lang="zh-CN" altLang="en-US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38" name="矩形"/>
          <p:cNvSpPr>
            <a:spLocks/>
          </p:cNvSpPr>
          <p:nvPr/>
        </p:nvSpPr>
        <p:spPr>
          <a:xfrm rot="0">
            <a:off x="3068301" y="1841521"/>
            <a:ext cx="9017146" cy="309181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HTML Structure (pages, sections).
CSS Styling (colors, layouts, responsiveness).
JavaScript Interactivity (navigation menu, animations, form validation), Mention code editor CODEPEN and hosting platform (GitHub Pages)</a:t>
            </a:r>
            <a:endParaRPr lang="zh-CN" altLang="en-US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0794297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40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1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8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2" name="矩形"/>
          <p:cNvSpPr>
            <a:spLocks/>
          </p:cNvSpPr>
          <p:nvPr/>
        </p:nvSpPr>
        <p:spPr>
          <a:xfrm rot="0">
            <a:off x="739774" y="291147"/>
            <a:ext cx="8794750" cy="6134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000" b="1" i="0" u="none" strike="noStrike" kern="120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POTFOLIO DESIGN AND LAYOUT</a:t>
            </a:r>
            <a:endParaRPr lang="zh-CN" altLang="en-US" sz="40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3" name="曲线"/>
          <p:cNvSpPr>
            <a:spLocks/>
          </p:cNvSpPr>
          <p:nvPr/>
        </p:nvSpPr>
        <p:spPr>
          <a:xfrm rot="0">
            <a:off x="10058401" y="525141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44" name="矩形"/>
          <p:cNvSpPr>
            <a:spLocks/>
          </p:cNvSpPr>
          <p:nvPr/>
        </p:nvSpPr>
        <p:spPr>
          <a:xfrm rot="0">
            <a:off x="768441" y="1270030"/>
            <a:ext cx="7480211" cy="35204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Sections included:
Home/About Me Projects
Skills
Contact Responsive layout (mobile desktop view).</a:t>
            </a:r>
            <a:endParaRPr lang="zh-CN" altLang="en-US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7622342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23901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FEATURES AND FUNCTIONALITY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6" name="矩形"/>
          <p:cNvSpPr>
            <a:spLocks/>
          </p:cNvSpPr>
          <p:nvPr/>
        </p:nvSpPr>
        <p:spPr>
          <a:xfrm rot="0">
            <a:off x="683243" y="1299789"/>
            <a:ext cx="9228744" cy="394906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Navigation bar with smooth scrolling.
Project showcase with images/details.
Interactive elements (hover effects, animations).
Contact form (with validation).
Responsive design for all devices.</a:t>
            </a:r>
            <a:endParaRPr lang="zh-CN" altLang="en-US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7994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3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root</cp:lastModifiedBy>
  <cp:revision>0</cp:revision>
  <dcterms:created xsi:type="dcterms:W3CDTF">2024-03-27T19:07:22Z</dcterms:created>
  <dcterms:modified xsi:type="dcterms:W3CDTF">2025-09-04T02:03:17Z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  <property fmtid="{D5CDD505-2E9C-101B-9397-08002B2CF9AE}" pid="4" name="ICV">
    <vt:lpwstr>9314d51830e1418885db455130542e07</vt:lpwstr>
  </property>
</Properties>
</file>