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10101"/>
    <a:srgbClr val="131111"/>
    <a:srgbClr val="1D1D1D"/>
    <a:srgbClr val="111113"/>
    <a:srgbClr val="000000"/>
    <a:srgbClr val="090909"/>
    <a:srgbClr val="242424"/>
    <a:srgbClr val="13131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646-3613-4BFC-BEDC-ED4BFDEE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5AC9A-A19D-4862-8AFB-D585D5CE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008D-8679-4AB5-8F32-26E3BBEB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0850-175A-45BD-B2DA-6E581C71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8520-8073-4616-A7EB-90E6FE3B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51CD-D225-456D-B38F-8459DB71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825FC-4A4C-48CF-B13F-3EB35428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7998-982E-4FDD-B4D3-A95541FF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D63F-F434-435B-A34E-67CF9CA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39D6-2EA8-4267-A9CD-301F461F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57DD8-82A1-4748-9E55-DCFC88D3C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C0179-8750-432C-AEDD-6D9F68351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591C-0DFC-4918-87FF-A94023F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9872-DA4C-46BF-86B8-24A4794A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7581-22B0-4E9B-873C-ED88E43C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4470-9DDB-46A1-BE66-F709E11F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6460-F67E-4232-BFE5-42938AE8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4381-C8E5-46B2-843D-C1C4E1FE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8EE7-CDCC-4BC6-B757-C3B55490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C218-C1FA-4CEE-85D8-17BD723C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5DE2-08F0-4D78-8808-CB627250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9C81-48A6-42BA-85D6-E1F124515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6FAD-A12C-4C15-878C-881CB7D4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A280-C5A4-48BF-9B7F-EC2C8C60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398F-12C3-4963-8DCC-9713DD6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8B0F-0EAB-4E04-84F6-940D1B05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9E93-8311-4F5E-BDEA-6D232086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81282-8DDE-4BDE-A12E-8CDF867A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2050C-C274-4CF3-8717-8C38D28F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C089-B9FA-4CC3-B4B9-75077BD0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51D9-8DE8-4BE1-A4E6-E90C9643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13C1-1870-45E1-9510-36EADD1F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8CF1-709D-418A-BF70-79B2CBD5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AA40-56A0-484E-B7C7-DE9D837F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F5383-02BE-48B9-8FAC-7D468D7B7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20546-D724-473C-A244-F836A3406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84FC6-4FDF-4711-B6ED-237E5B85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25102-5E10-4B10-9061-32B727D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48075-AF07-45EF-B536-5B89B87E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F909-A6D0-4EF3-B382-BE1EB085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73064-C176-4EAF-9C69-7B60C6E7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ACD10-5A44-4A6C-AE37-0E93BDD9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12D3E-F609-43DC-BECC-59A5BA68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2AC3D-CF95-4608-B535-BA21B542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6483-9993-40D4-9441-64329BA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485C4-8B0E-42B9-9339-7187505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8140-D04B-497F-9B76-4AD9A7D7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262-E0B4-4B84-96EC-CA906FD3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223C8-7289-40B0-AD94-837B2213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CCAE-FA60-4216-8062-781097FF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3B9B-256F-4C6F-A4B6-71CF3DB1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6569-56D1-4805-9C5D-45BB403B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EF1F-8D74-46E2-94D9-EFEB57C8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950F3-020C-48C7-B33D-2EB508BA6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BA028-FA70-4973-B065-1F4F5BE5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6BB7-EDB8-4E15-A005-71BCA002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E0B2-661C-4CA5-8541-074B2164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88CC-1A94-40B6-9489-3E89C9D7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89DF7-3332-4EE5-A8CC-9C399698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2B7C-CEC1-4E7C-8527-583418ED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DC74-CF62-4A5F-8225-C470A146C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1DD7-F5E8-45E1-99C2-AD9F582F7FC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FBC-C1D1-4017-8F0B-BD1E7D34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8C66-8946-45CF-913B-5B76B6EC5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FEB4-C81A-499E-99A7-37FDCBFA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95DE3C5-6DC0-4CBF-AE65-377D305B2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" y="-126609"/>
            <a:ext cx="12220134" cy="704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09D8A-404D-4090-9AFA-6BF94F712F64}"/>
              </a:ext>
            </a:extLst>
          </p:cNvPr>
          <p:cNvSpPr txBox="1"/>
          <p:nvPr/>
        </p:nvSpPr>
        <p:spPr>
          <a:xfrm>
            <a:off x="861391" y="2915478"/>
            <a:ext cx="1974574" cy="51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F80095-FADA-4EBB-9678-8F897D22DABC}"/>
              </a:ext>
            </a:extLst>
          </p:cNvPr>
          <p:cNvSpPr txBox="1"/>
          <p:nvPr/>
        </p:nvSpPr>
        <p:spPr>
          <a:xfrm>
            <a:off x="330079" y="188592"/>
            <a:ext cx="11531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Gigi" panose="04040504061007020D02" pitchFamily="82" charset="0"/>
              </a:rPr>
              <a:t>My Makeup Inventory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C2F27-8E1B-4B91-BD5F-8B1AA259B6E2}"/>
              </a:ext>
            </a:extLst>
          </p:cNvPr>
          <p:cNvSpPr txBox="1"/>
          <p:nvPr/>
        </p:nvSpPr>
        <p:spPr>
          <a:xfrm>
            <a:off x="330079" y="5845582"/>
            <a:ext cx="120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Log in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9CEF77-4212-4BA2-84B9-06F9787273A3}"/>
              </a:ext>
            </a:extLst>
          </p:cNvPr>
          <p:cNvSpPr txBox="1"/>
          <p:nvPr/>
        </p:nvSpPr>
        <p:spPr>
          <a:xfrm>
            <a:off x="8559681" y="5849327"/>
            <a:ext cx="120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08EEB-153F-4C99-AF74-5FAEF2963374}"/>
              </a:ext>
            </a:extLst>
          </p:cNvPr>
          <p:cNvSpPr txBox="1"/>
          <p:nvPr/>
        </p:nvSpPr>
        <p:spPr>
          <a:xfrm>
            <a:off x="10328541" y="5845582"/>
            <a:ext cx="1533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3DB23-C9C5-4418-932A-418229636035}"/>
              </a:ext>
            </a:extLst>
          </p:cNvPr>
          <p:cNvSpPr txBox="1"/>
          <p:nvPr/>
        </p:nvSpPr>
        <p:spPr>
          <a:xfrm>
            <a:off x="1933798" y="584629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Home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7A2FC-FFAB-43E2-A3CF-A917208F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88" y="314204"/>
            <a:ext cx="9617612" cy="654379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BC6ECA-21CD-43C3-977D-07D91227D485}"/>
              </a:ext>
            </a:extLst>
          </p:cNvPr>
          <p:cNvSpPr/>
          <p:nvPr/>
        </p:nvSpPr>
        <p:spPr>
          <a:xfrm>
            <a:off x="702839" y="6040362"/>
            <a:ext cx="2338280" cy="466913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EC1E2B-0693-4D3F-8045-D293777CBC32}"/>
              </a:ext>
            </a:extLst>
          </p:cNvPr>
          <p:cNvSpPr/>
          <p:nvPr/>
        </p:nvSpPr>
        <p:spPr>
          <a:xfrm>
            <a:off x="422030" y="1534173"/>
            <a:ext cx="2954215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DE6D8-8061-42AE-99A7-202E81334FFE}"/>
              </a:ext>
            </a:extLst>
          </p:cNvPr>
          <p:cNvSpPr/>
          <p:nvPr/>
        </p:nvSpPr>
        <p:spPr>
          <a:xfrm>
            <a:off x="422031" y="562708"/>
            <a:ext cx="2954215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31A27-7B05-4B28-98DC-E705B0DA7112}"/>
              </a:ext>
            </a:extLst>
          </p:cNvPr>
          <p:cNvSpPr txBox="1"/>
          <p:nvPr/>
        </p:nvSpPr>
        <p:spPr>
          <a:xfrm flipH="1">
            <a:off x="852042" y="650147"/>
            <a:ext cx="209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F4331-1DAE-4C3F-94BF-DB2FAC775775}"/>
              </a:ext>
            </a:extLst>
          </p:cNvPr>
          <p:cNvSpPr txBox="1"/>
          <p:nvPr/>
        </p:nvSpPr>
        <p:spPr>
          <a:xfrm>
            <a:off x="990680" y="1621612"/>
            <a:ext cx="1762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4D8271-6477-4A57-87E2-1BDE7419375D}"/>
              </a:ext>
            </a:extLst>
          </p:cNvPr>
          <p:cNvSpPr/>
          <p:nvPr/>
        </p:nvSpPr>
        <p:spPr>
          <a:xfrm>
            <a:off x="943511" y="2686928"/>
            <a:ext cx="1856936" cy="742071"/>
          </a:xfrm>
          <a:prstGeom prst="ellipse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66D0D-8F60-42C0-8288-7DE2D015F1ED}"/>
              </a:ext>
            </a:extLst>
          </p:cNvPr>
          <p:cNvSpPr txBox="1"/>
          <p:nvPr/>
        </p:nvSpPr>
        <p:spPr>
          <a:xfrm>
            <a:off x="1139481" y="2697961"/>
            <a:ext cx="1519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D3DE7-9B9A-4E81-A135-4F119447AE92}"/>
              </a:ext>
            </a:extLst>
          </p:cNvPr>
          <p:cNvSpPr txBox="1"/>
          <p:nvPr/>
        </p:nvSpPr>
        <p:spPr>
          <a:xfrm>
            <a:off x="821373" y="6040362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Forgotten password?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CD6E7-4BB3-445A-BF30-426DF07CF19F}"/>
              </a:ext>
            </a:extLst>
          </p:cNvPr>
          <p:cNvSpPr/>
          <p:nvPr/>
        </p:nvSpPr>
        <p:spPr>
          <a:xfrm>
            <a:off x="9617612" y="329251"/>
            <a:ext cx="2338280" cy="466913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New? Register</a:t>
            </a:r>
          </a:p>
        </p:txBody>
      </p:sp>
    </p:spTree>
    <p:extLst>
      <p:ext uri="{BB962C8B-B14F-4D97-AF65-F5344CB8AC3E}">
        <p14:creationId xmlns:p14="http://schemas.microsoft.com/office/powerpoint/2010/main" val="28082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0D3829-4F3F-4C44-89B1-FE5C0EE64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1" b="12665"/>
          <a:stretch/>
        </p:blipFill>
        <p:spPr>
          <a:xfrm>
            <a:off x="1696759" y="0"/>
            <a:ext cx="9272094" cy="451572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438AF5-4B58-4116-A723-C6D9C3DBEF79}"/>
              </a:ext>
            </a:extLst>
          </p:cNvPr>
          <p:cNvSpPr/>
          <p:nvPr/>
        </p:nvSpPr>
        <p:spPr>
          <a:xfrm>
            <a:off x="3846340" y="4844542"/>
            <a:ext cx="4724399" cy="831753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AA006-69C1-4074-A9BD-687A3514CC69}"/>
              </a:ext>
            </a:extLst>
          </p:cNvPr>
          <p:cNvSpPr txBox="1"/>
          <p:nvPr/>
        </p:nvSpPr>
        <p:spPr>
          <a:xfrm>
            <a:off x="4981664" y="6005108"/>
            <a:ext cx="245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Password Reset</a:t>
            </a:r>
          </a:p>
        </p:txBody>
      </p:sp>
    </p:spTree>
    <p:extLst>
      <p:ext uri="{BB962C8B-B14F-4D97-AF65-F5344CB8AC3E}">
        <p14:creationId xmlns:p14="http://schemas.microsoft.com/office/powerpoint/2010/main" val="15005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543B5-40E1-4402-B526-71EDA8C3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518"/>
            <a:ext cx="8238097" cy="675601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9699FB-E7DC-4257-AB0C-4D3F395773A1}"/>
              </a:ext>
            </a:extLst>
          </p:cNvPr>
          <p:cNvSpPr/>
          <p:nvPr/>
        </p:nvSpPr>
        <p:spPr>
          <a:xfrm>
            <a:off x="8238096" y="902085"/>
            <a:ext cx="2954215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98C605-EAE4-47F3-A178-348EFCAB0D1F}"/>
              </a:ext>
            </a:extLst>
          </p:cNvPr>
          <p:cNvSpPr/>
          <p:nvPr/>
        </p:nvSpPr>
        <p:spPr>
          <a:xfrm>
            <a:off x="8262711" y="2080259"/>
            <a:ext cx="2954215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1C32D5-AD30-46E2-A7CC-CB8CA0FAD0A3}"/>
              </a:ext>
            </a:extLst>
          </p:cNvPr>
          <p:cNvSpPr/>
          <p:nvPr/>
        </p:nvSpPr>
        <p:spPr>
          <a:xfrm>
            <a:off x="8238095" y="3270741"/>
            <a:ext cx="2954215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CDC2D2-A3E6-464C-B86E-C3559D3D358C}"/>
              </a:ext>
            </a:extLst>
          </p:cNvPr>
          <p:cNvSpPr/>
          <p:nvPr/>
        </p:nvSpPr>
        <p:spPr>
          <a:xfrm>
            <a:off x="8262711" y="4424296"/>
            <a:ext cx="2954215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Confirm Password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EE5657-8C72-4F3D-8724-B72FE6910D09}"/>
              </a:ext>
            </a:extLst>
          </p:cNvPr>
          <p:cNvSpPr/>
          <p:nvPr/>
        </p:nvSpPr>
        <p:spPr>
          <a:xfrm>
            <a:off x="8811350" y="5562493"/>
            <a:ext cx="1856936" cy="742071"/>
          </a:xfrm>
          <a:prstGeom prst="ellipse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4101A-ECF8-4AFB-A143-9D8094ADC50C}"/>
              </a:ext>
            </a:extLst>
          </p:cNvPr>
          <p:cNvSpPr txBox="1"/>
          <p:nvPr/>
        </p:nvSpPr>
        <p:spPr>
          <a:xfrm>
            <a:off x="8387858" y="2197605"/>
            <a:ext cx="207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Email  Address</a:t>
            </a:r>
          </a:p>
        </p:txBody>
      </p:sp>
    </p:spTree>
    <p:extLst>
      <p:ext uri="{BB962C8B-B14F-4D97-AF65-F5344CB8AC3E}">
        <p14:creationId xmlns:p14="http://schemas.microsoft.com/office/powerpoint/2010/main" val="27268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608CF-2B5B-4899-82A3-5EDA47F8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0199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80300-F25A-4E41-AED8-976AA3AE092E}"/>
              </a:ext>
            </a:extLst>
          </p:cNvPr>
          <p:cNvSpPr/>
          <p:nvPr/>
        </p:nvSpPr>
        <p:spPr>
          <a:xfrm>
            <a:off x="335282" y="523669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Your Inventory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A83E26-64E9-4258-86D2-A9F3D2F35E86}"/>
              </a:ext>
            </a:extLst>
          </p:cNvPr>
          <p:cNvSpPr/>
          <p:nvPr/>
        </p:nvSpPr>
        <p:spPr>
          <a:xfrm>
            <a:off x="6263641" y="5212077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Wish 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579F41-4009-42CD-80CB-919E09A5D300}"/>
              </a:ext>
            </a:extLst>
          </p:cNvPr>
          <p:cNvSpPr/>
          <p:nvPr/>
        </p:nvSpPr>
        <p:spPr>
          <a:xfrm>
            <a:off x="3270738" y="523669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 Item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09CFD6-A210-420D-8C1E-146721876CE1}"/>
              </a:ext>
            </a:extLst>
          </p:cNvPr>
          <p:cNvSpPr/>
          <p:nvPr/>
        </p:nvSpPr>
        <p:spPr>
          <a:xfrm>
            <a:off x="9256545" y="5212078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Shopping List</a:t>
            </a:r>
          </a:p>
        </p:txBody>
      </p:sp>
    </p:spTree>
    <p:extLst>
      <p:ext uri="{BB962C8B-B14F-4D97-AF65-F5344CB8AC3E}">
        <p14:creationId xmlns:p14="http://schemas.microsoft.com/office/powerpoint/2010/main" val="270976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BA199-C44C-4246-8C94-DEB0402F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67"/>
            <a:ext cx="12192000" cy="15146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A624B-D1D6-423F-9575-ED2E9804DDFE}"/>
              </a:ext>
            </a:extLst>
          </p:cNvPr>
          <p:cNvSpPr/>
          <p:nvPr/>
        </p:nvSpPr>
        <p:spPr>
          <a:xfrm>
            <a:off x="9206629" y="1609753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Rating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8904D-CFCF-434B-87D1-B842F66CA0B9}"/>
              </a:ext>
            </a:extLst>
          </p:cNvPr>
          <p:cNvSpPr/>
          <p:nvPr/>
        </p:nvSpPr>
        <p:spPr>
          <a:xfrm>
            <a:off x="6287008" y="1624384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250E65-531E-4AE4-B22F-F6BF73CE2CF2}"/>
              </a:ext>
            </a:extLst>
          </p:cNvPr>
          <p:cNvSpPr/>
          <p:nvPr/>
        </p:nvSpPr>
        <p:spPr>
          <a:xfrm>
            <a:off x="3415013" y="165364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Brand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82FACB-4647-4855-8913-C44B5E96985F}"/>
              </a:ext>
            </a:extLst>
          </p:cNvPr>
          <p:cNvSpPr/>
          <p:nvPr/>
        </p:nvSpPr>
        <p:spPr>
          <a:xfrm>
            <a:off x="495391" y="1653647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Type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97EACF1-888F-4DE0-B43B-E82018AA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3903"/>
              </p:ext>
            </p:extLst>
          </p:nvPr>
        </p:nvGraphicFramePr>
        <p:xfrm>
          <a:off x="495391" y="2961816"/>
          <a:ext cx="11358984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2137041742"/>
                    </a:ext>
                  </a:extLst>
                </a:gridCol>
                <a:gridCol w="1538901">
                  <a:extLst>
                    <a:ext uri="{9D8B030D-6E8A-4147-A177-3AD203B41FA5}">
                      <a16:colId xmlns:a16="http://schemas.microsoft.com/office/drawing/2014/main" val="4249010014"/>
                    </a:ext>
                  </a:extLst>
                </a:gridCol>
                <a:gridCol w="2456323">
                  <a:extLst>
                    <a:ext uri="{9D8B030D-6E8A-4147-A177-3AD203B41FA5}">
                      <a16:colId xmlns:a16="http://schemas.microsoft.com/office/drawing/2014/main" val="1245706329"/>
                    </a:ext>
                  </a:extLst>
                </a:gridCol>
                <a:gridCol w="1997613">
                  <a:extLst>
                    <a:ext uri="{9D8B030D-6E8A-4147-A177-3AD203B41FA5}">
                      <a16:colId xmlns:a16="http://schemas.microsoft.com/office/drawing/2014/main" val="306967468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540250163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112030571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529054968"/>
                    </a:ext>
                  </a:extLst>
                </a:gridCol>
                <a:gridCol w="1061434">
                  <a:extLst>
                    <a:ext uri="{9D8B030D-6E8A-4147-A177-3AD203B41FA5}">
                      <a16:colId xmlns:a16="http://schemas.microsoft.com/office/drawing/2014/main" val="189984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Category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Brand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Color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Paid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Date Bought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Date Expire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Rating</a:t>
                      </a:r>
                    </a:p>
                    <a:p>
                      <a:pPr algn="ctr"/>
                      <a:r>
                        <a:rPr lang="en-US" sz="2000" dirty="0"/>
                        <a:t>(1-5)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9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1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5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5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4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56354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FBC4A8E-8384-41C6-863E-0E87C4EB23C4}"/>
              </a:ext>
            </a:extLst>
          </p:cNvPr>
          <p:cNvSpPr/>
          <p:nvPr/>
        </p:nvSpPr>
        <p:spPr>
          <a:xfrm>
            <a:off x="675249" y="3791243"/>
            <a:ext cx="450166" cy="9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9703-4333-4919-A56E-0727318F9CAA}"/>
              </a:ext>
            </a:extLst>
          </p:cNvPr>
          <p:cNvSpPr/>
          <p:nvPr/>
        </p:nvSpPr>
        <p:spPr>
          <a:xfrm>
            <a:off x="675249" y="4237589"/>
            <a:ext cx="450166" cy="9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43C9B0-67D2-4967-BF22-6D01F368933A}"/>
              </a:ext>
            </a:extLst>
          </p:cNvPr>
          <p:cNvSpPr/>
          <p:nvPr/>
        </p:nvSpPr>
        <p:spPr>
          <a:xfrm>
            <a:off x="675249" y="4683936"/>
            <a:ext cx="450166" cy="9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0E3C55-2E7B-4223-AF3D-10E4A2018056}"/>
              </a:ext>
            </a:extLst>
          </p:cNvPr>
          <p:cNvSpPr/>
          <p:nvPr/>
        </p:nvSpPr>
        <p:spPr>
          <a:xfrm>
            <a:off x="675249" y="5146568"/>
            <a:ext cx="450166" cy="9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71A3C-6584-476B-91CC-F70A5EE4A0F5}"/>
              </a:ext>
            </a:extLst>
          </p:cNvPr>
          <p:cNvSpPr/>
          <p:nvPr/>
        </p:nvSpPr>
        <p:spPr>
          <a:xfrm>
            <a:off x="675249" y="5608484"/>
            <a:ext cx="450166" cy="9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73143-0DC3-4CF0-82C6-237438C3A9ED}"/>
              </a:ext>
            </a:extLst>
          </p:cNvPr>
          <p:cNvSpPr/>
          <p:nvPr/>
        </p:nvSpPr>
        <p:spPr>
          <a:xfrm>
            <a:off x="675249" y="6021163"/>
            <a:ext cx="450166" cy="9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5F8C2-4ACD-4105-8AF9-AF9ABDF90C1F}"/>
              </a:ext>
            </a:extLst>
          </p:cNvPr>
          <p:cNvSpPr txBox="1"/>
          <p:nvPr/>
        </p:nvSpPr>
        <p:spPr>
          <a:xfrm>
            <a:off x="10972124" y="6488668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11876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270E3-FEF8-47A2-B8EE-1C5436E6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007" y="-11777"/>
            <a:ext cx="12304007" cy="686977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9B3F19-C7CC-432C-8963-64CE06ED3665}"/>
              </a:ext>
            </a:extLst>
          </p:cNvPr>
          <p:cNvSpPr/>
          <p:nvPr/>
        </p:nvSpPr>
        <p:spPr>
          <a:xfrm>
            <a:off x="822955" y="598396"/>
            <a:ext cx="2764303" cy="446652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 Category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D2D411-2747-41A5-9D90-8C3EE04753A8}"/>
              </a:ext>
            </a:extLst>
          </p:cNvPr>
          <p:cNvSpPr/>
          <p:nvPr/>
        </p:nvSpPr>
        <p:spPr>
          <a:xfrm>
            <a:off x="822956" y="1419417"/>
            <a:ext cx="2764303" cy="446652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 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D6A7D0-E833-4E6D-8901-B95566388652}"/>
              </a:ext>
            </a:extLst>
          </p:cNvPr>
          <p:cNvSpPr/>
          <p:nvPr/>
        </p:nvSpPr>
        <p:spPr>
          <a:xfrm>
            <a:off x="833511" y="2284484"/>
            <a:ext cx="2764303" cy="446652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 Brand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95BAEF-4C95-47F0-BA2D-8A869200B482}"/>
              </a:ext>
            </a:extLst>
          </p:cNvPr>
          <p:cNvSpPr/>
          <p:nvPr/>
        </p:nvSpPr>
        <p:spPr>
          <a:xfrm>
            <a:off x="833511" y="3147455"/>
            <a:ext cx="2764303" cy="446652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 Color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232DD2-2865-40B7-9B9E-2D1DC25A1141}"/>
              </a:ext>
            </a:extLst>
          </p:cNvPr>
          <p:cNvSpPr/>
          <p:nvPr/>
        </p:nvSpPr>
        <p:spPr>
          <a:xfrm>
            <a:off x="822957" y="3968476"/>
            <a:ext cx="2764303" cy="446652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 Category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B107-4E90-434D-9C30-AC05034FC774}"/>
              </a:ext>
            </a:extLst>
          </p:cNvPr>
          <p:cNvSpPr/>
          <p:nvPr/>
        </p:nvSpPr>
        <p:spPr>
          <a:xfrm>
            <a:off x="833511" y="4831447"/>
            <a:ext cx="2764303" cy="446652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 Paid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458AD-3ECF-4F52-A58D-BAFA625428EF}"/>
              </a:ext>
            </a:extLst>
          </p:cNvPr>
          <p:cNvSpPr/>
          <p:nvPr/>
        </p:nvSpPr>
        <p:spPr>
          <a:xfrm>
            <a:off x="822955" y="5694418"/>
            <a:ext cx="2764303" cy="446652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Product Rating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296C16-FEDB-4706-8EFF-422B07B4441F}"/>
              </a:ext>
            </a:extLst>
          </p:cNvPr>
          <p:cNvSpPr/>
          <p:nvPr/>
        </p:nvSpPr>
        <p:spPr>
          <a:xfrm>
            <a:off x="8243664" y="1235800"/>
            <a:ext cx="2349307" cy="1240113"/>
          </a:xfrm>
          <a:prstGeom prst="ellipse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Add Item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Inventory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3B7C99-2B81-49E9-9F96-24F911A786A4}"/>
              </a:ext>
            </a:extLst>
          </p:cNvPr>
          <p:cNvSpPr/>
          <p:nvPr/>
        </p:nvSpPr>
        <p:spPr>
          <a:xfrm>
            <a:off x="8243662" y="2750724"/>
            <a:ext cx="2349307" cy="1240113"/>
          </a:xfrm>
          <a:prstGeom prst="ellipse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Add Item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Wishlist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C6BBC9-784D-4AE9-B705-526ACB7B921C}"/>
              </a:ext>
            </a:extLst>
          </p:cNvPr>
          <p:cNvSpPr/>
          <p:nvPr/>
        </p:nvSpPr>
        <p:spPr>
          <a:xfrm>
            <a:off x="8243663" y="4265648"/>
            <a:ext cx="2349307" cy="1240113"/>
          </a:xfrm>
          <a:prstGeom prst="ellipse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Add Item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Shopping</a:t>
            </a:r>
          </a:p>
        </p:txBody>
      </p:sp>
    </p:spTree>
    <p:extLst>
      <p:ext uri="{BB962C8B-B14F-4D97-AF65-F5344CB8AC3E}">
        <p14:creationId xmlns:p14="http://schemas.microsoft.com/office/powerpoint/2010/main" val="406389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C98A9-94CD-45D3-BF31-2DAAE1488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/>
          <a:stretch/>
        </p:blipFill>
        <p:spPr>
          <a:xfrm>
            <a:off x="2142261" y="0"/>
            <a:ext cx="7554351" cy="23515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166961-FAB6-4513-A408-744B24A7C163}"/>
              </a:ext>
            </a:extLst>
          </p:cNvPr>
          <p:cNvSpPr/>
          <p:nvPr/>
        </p:nvSpPr>
        <p:spPr>
          <a:xfrm>
            <a:off x="444888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659A11-2422-4E80-91E6-C8BFE289469E}"/>
              </a:ext>
            </a:extLst>
          </p:cNvPr>
          <p:cNvSpPr/>
          <p:nvPr/>
        </p:nvSpPr>
        <p:spPr>
          <a:xfrm>
            <a:off x="3339156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Brand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011FD7-EF6B-40B2-B79F-A88725BC5BA0}"/>
              </a:ext>
            </a:extLst>
          </p:cNvPr>
          <p:cNvSpPr/>
          <p:nvPr/>
        </p:nvSpPr>
        <p:spPr>
          <a:xfrm>
            <a:off x="6233424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C293D-098D-4B0D-A265-275103CEBF1A}"/>
              </a:ext>
            </a:extLst>
          </p:cNvPr>
          <p:cNvSpPr/>
          <p:nvPr/>
        </p:nvSpPr>
        <p:spPr>
          <a:xfrm>
            <a:off x="9127692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Rating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6496B19-0491-49DC-8F5F-5784D933D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16629"/>
              </p:ext>
            </p:extLst>
          </p:nvPr>
        </p:nvGraphicFramePr>
        <p:xfrm>
          <a:off x="388128" y="3302733"/>
          <a:ext cx="1135898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2214927447"/>
                    </a:ext>
                  </a:extLst>
                </a:gridCol>
                <a:gridCol w="1538901">
                  <a:extLst>
                    <a:ext uri="{9D8B030D-6E8A-4147-A177-3AD203B41FA5}">
                      <a16:colId xmlns:a16="http://schemas.microsoft.com/office/drawing/2014/main" val="2909040784"/>
                    </a:ext>
                  </a:extLst>
                </a:gridCol>
                <a:gridCol w="2456323">
                  <a:extLst>
                    <a:ext uri="{9D8B030D-6E8A-4147-A177-3AD203B41FA5}">
                      <a16:colId xmlns:a16="http://schemas.microsoft.com/office/drawing/2014/main" val="1707144378"/>
                    </a:ext>
                  </a:extLst>
                </a:gridCol>
                <a:gridCol w="1997613">
                  <a:extLst>
                    <a:ext uri="{9D8B030D-6E8A-4147-A177-3AD203B41FA5}">
                      <a16:colId xmlns:a16="http://schemas.microsoft.com/office/drawing/2014/main" val="2396707896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117541183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681246382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303832348"/>
                    </a:ext>
                  </a:extLst>
                </a:gridCol>
                <a:gridCol w="1061434">
                  <a:extLst>
                    <a:ext uri="{9D8B030D-6E8A-4147-A177-3AD203B41FA5}">
                      <a16:colId xmlns:a16="http://schemas.microsoft.com/office/drawing/2014/main" val="401463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Category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Brand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Color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Paid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Date Bought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Date Expire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Rating</a:t>
                      </a:r>
                    </a:p>
                    <a:p>
                      <a:pPr algn="ctr"/>
                      <a:r>
                        <a:rPr lang="en-US" sz="2000" dirty="0"/>
                        <a:t>(1-5)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2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73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1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0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611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CA37F9-1C23-430A-AA8D-B6725EDF71BD}"/>
              </a:ext>
            </a:extLst>
          </p:cNvPr>
          <p:cNvSpPr txBox="1"/>
          <p:nvPr/>
        </p:nvSpPr>
        <p:spPr>
          <a:xfrm>
            <a:off x="10972124" y="6488668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Wishlist</a:t>
            </a:r>
          </a:p>
        </p:txBody>
      </p:sp>
    </p:spTree>
    <p:extLst>
      <p:ext uri="{BB962C8B-B14F-4D97-AF65-F5344CB8AC3E}">
        <p14:creationId xmlns:p14="http://schemas.microsoft.com/office/powerpoint/2010/main" val="28291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4DC53-E6D7-4A4F-B85E-95AF14AD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D21E4-807F-4F05-B9CF-56C9AF8047D5}"/>
              </a:ext>
            </a:extLst>
          </p:cNvPr>
          <p:cNvSpPr txBox="1"/>
          <p:nvPr/>
        </p:nvSpPr>
        <p:spPr>
          <a:xfrm>
            <a:off x="10807647" y="6488668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Shopping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63DFB2-09FB-44E5-82E1-41A2E2964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62130"/>
              </p:ext>
            </p:extLst>
          </p:nvPr>
        </p:nvGraphicFramePr>
        <p:xfrm>
          <a:off x="444888" y="3424744"/>
          <a:ext cx="1135898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619735816"/>
                    </a:ext>
                  </a:extLst>
                </a:gridCol>
                <a:gridCol w="1538901">
                  <a:extLst>
                    <a:ext uri="{9D8B030D-6E8A-4147-A177-3AD203B41FA5}">
                      <a16:colId xmlns:a16="http://schemas.microsoft.com/office/drawing/2014/main" val="3631440516"/>
                    </a:ext>
                  </a:extLst>
                </a:gridCol>
                <a:gridCol w="2456323">
                  <a:extLst>
                    <a:ext uri="{9D8B030D-6E8A-4147-A177-3AD203B41FA5}">
                      <a16:colId xmlns:a16="http://schemas.microsoft.com/office/drawing/2014/main" val="919107278"/>
                    </a:ext>
                  </a:extLst>
                </a:gridCol>
                <a:gridCol w="1997613">
                  <a:extLst>
                    <a:ext uri="{9D8B030D-6E8A-4147-A177-3AD203B41FA5}">
                      <a16:colId xmlns:a16="http://schemas.microsoft.com/office/drawing/2014/main" val="547072696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178660855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933887128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853098711"/>
                    </a:ext>
                  </a:extLst>
                </a:gridCol>
                <a:gridCol w="1061434">
                  <a:extLst>
                    <a:ext uri="{9D8B030D-6E8A-4147-A177-3AD203B41FA5}">
                      <a16:colId xmlns:a16="http://schemas.microsoft.com/office/drawing/2014/main" val="182512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Category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Brand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Color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Paid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Date Bought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Date Expire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Rating</a:t>
                      </a:r>
                    </a:p>
                    <a:p>
                      <a:pPr algn="ctr"/>
                      <a:r>
                        <a:rPr lang="en-US" sz="2000" dirty="0"/>
                        <a:t>(1-5)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2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59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61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9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73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3893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D86F2E-552E-4911-ACDB-E91AF203691F}"/>
              </a:ext>
            </a:extLst>
          </p:cNvPr>
          <p:cNvSpPr/>
          <p:nvPr/>
        </p:nvSpPr>
        <p:spPr>
          <a:xfrm>
            <a:off x="444888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F81435-DDF0-4B36-B2BC-9A03861777E5}"/>
              </a:ext>
            </a:extLst>
          </p:cNvPr>
          <p:cNvSpPr/>
          <p:nvPr/>
        </p:nvSpPr>
        <p:spPr>
          <a:xfrm>
            <a:off x="3339156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Brand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0BC98C-BA03-49FB-B059-CDA5A9CE40BE}"/>
              </a:ext>
            </a:extLst>
          </p:cNvPr>
          <p:cNvSpPr/>
          <p:nvPr/>
        </p:nvSpPr>
        <p:spPr>
          <a:xfrm>
            <a:off x="6233424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Color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B7327B-4263-444E-A926-8CBB845C6F0A}"/>
              </a:ext>
            </a:extLst>
          </p:cNvPr>
          <p:cNvSpPr/>
          <p:nvPr/>
        </p:nvSpPr>
        <p:spPr>
          <a:xfrm>
            <a:off x="9127692" y="2257616"/>
            <a:ext cx="2489980" cy="759655"/>
          </a:xfrm>
          <a:prstGeom prst="roundRect">
            <a:avLst/>
          </a:prstGeom>
          <a:solidFill>
            <a:srgbClr val="660066"/>
          </a:solidFill>
          <a:ln>
            <a:solidFill>
              <a:srgbClr val="CC99FF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Rating</a:t>
            </a:r>
          </a:p>
        </p:txBody>
      </p:sp>
    </p:spTree>
    <p:extLst>
      <p:ext uri="{BB962C8B-B14F-4D97-AF65-F5344CB8AC3E}">
        <p14:creationId xmlns:p14="http://schemas.microsoft.com/office/powerpoint/2010/main" val="26431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130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LAVENDER IRONS</dc:creator>
  <cp:lastModifiedBy>LAVENDER IRONS</cp:lastModifiedBy>
  <cp:revision>28</cp:revision>
  <dcterms:created xsi:type="dcterms:W3CDTF">2019-10-29T00:55:31Z</dcterms:created>
  <dcterms:modified xsi:type="dcterms:W3CDTF">2019-10-30T19:31:42Z</dcterms:modified>
</cp:coreProperties>
</file>