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8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4800" dirty="0"/>
              <a:t>JohnRMcCravyIII-chatbot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Luke Watson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0523-1B4D-4643-8C65-07CCA05B99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A514-7904-4C18-A8DF-CE4039E86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JohnRMcCravyIII-chatbot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663E9-7018-495C-830A-8AF9816BB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350F0-D358-4C70-BFE7-A63CF601C44B}"/>
              </a:ext>
            </a:extLst>
          </p:cNvPr>
          <p:cNvSpPr txBox="1"/>
          <p:nvPr/>
        </p:nvSpPr>
        <p:spPr>
          <a:xfrm>
            <a:off x="641684" y="737936"/>
            <a:ext cx="429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Presenter Name: Luke Watson</a:t>
            </a:r>
          </a:p>
          <a:p>
            <a:r>
              <a:rPr lang="en-US" dirty="0"/>
              <a:t>Student Name: Luke Watson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BD780-2127-46D2-B51F-843C0A6A5154}"/>
              </a:ext>
            </a:extLst>
          </p:cNvPr>
          <p:cNvSpPr txBox="1"/>
          <p:nvPr/>
        </p:nvSpPr>
        <p:spPr>
          <a:xfrm>
            <a:off x="641684" y="1747558"/>
            <a:ext cx="25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Scope: District 13,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06F5F-3A9E-4E20-ACCB-5444A946C44F}"/>
              </a:ext>
            </a:extLst>
          </p:cNvPr>
          <p:cNvSpPr txBox="1"/>
          <p:nvPr/>
        </p:nvSpPr>
        <p:spPr>
          <a:xfrm>
            <a:off x="641684" y="2623813"/>
            <a:ext cx="506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The program takes data from a downloaded file of the representative's page.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37C01-50C1-4D0B-820E-591DC07D3A92}"/>
              </a:ext>
            </a:extLst>
          </p:cNvPr>
          <p:cNvSpPr txBox="1"/>
          <p:nvPr/>
        </p:nvSpPr>
        <p:spPr>
          <a:xfrm>
            <a:off x="641684" y="37770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Organization: The program is organized as the following.</a:t>
            </a:r>
          </a:p>
          <a:p>
            <a:r>
              <a:rPr lang="en-US" dirty="0"/>
              <a:t>PA1: extractor</a:t>
            </a:r>
          </a:p>
          <a:p>
            <a:r>
              <a:rPr lang="en-US" dirty="0"/>
              <a:t>PA2: processor</a:t>
            </a:r>
          </a:p>
          <a:p>
            <a:r>
              <a:rPr lang="en-US" dirty="0"/>
              <a:t>PA3: ui</a:t>
            </a:r>
          </a:p>
          <a:p>
            <a:r>
              <a:rPr lang="en-US" dirty="0"/>
              <a:t>PA4: userintent2querymapper</a:t>
            </a:r>
          </a:p>
          <a:p>
            <a:r>
              <a:rPr lang="en-US" dirty="0"/>
              <a:t>PA5: sessionlogger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1790852-53F7-4051-A75F-DBBB6095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826" y="1580965"/>
            <a:ext cx="5915405" cy="2752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1EC07D-C0EC-418E-A660-8F853DCD3418}"/>
              </a:ext>
            </a:extLst>
          </p:cNvPr>
          <p:cNvSpPr txBox="1"/>
          <p:nvPr/>
        </p:nvSpPr>
        <p:spPr>
          <a:xfrm>
            <a:off x="5887455" y="1199601"/>
            <a:ext cx="272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Queries Snapshot: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08098-450F-4729-A361-96B44759E28C}"/>
              </a:ext>
            </a:extLst>
          </p:cNvPr>
          <p:cNvSpPr txBox="1"/>
          <p:nvPr/>
        </p:nvSpPr>
        <p:spPr>
          <a:xfrm>
            <a:off x="5887454" y="4792729"/>
            <a:ext cx="458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experience implementing the chatbot:</a:t>
            </a:r>
          </a:p>
          <a:p>
            <a:r>
              <a:rPr lang="en-US" dirty="0"/>
              <a:t>- Design</a:t>
            </a:r>
          </a:p>
        </p:txBody>
      </p:sp>
    </p:spTree>
    <p:extLst>
      <p:ext uri="{BB962C8B-B14F-4D97-AF65-F5344CB8AC3E}">
        <p14:creationId xmlns:p14="http://schemas.microsoft.com/office/powerpoint/2010/main" val="6834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17</TotalTime>
  <Words>75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Tenorite</vt:lpstr>
      <vt:lpstr>Office Theme</vt:lpstr>
      <vt:lpstr>JohnRMcCravyIII-chatbot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JohnRMcCravyIII-chatbot</dc:title>
  <dc:creator>Watson, Luke</dc:creator>
  <cp:lastModifiedBy>Watson, Luke</cp:lastModifiedBy>
  <cp:revision>1</cp:revision>
  <dcterms:created xsi:type="dcterms:W3CDTF">2022-04-19T12:03:08Z</dcterms:created>
  <dcterms:modified xsi:type="dcterms:W3CDTF">2022-04-19T12:20:33Z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