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38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16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6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42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32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808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014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519B1-81CE-4CF5-8986-F36A8F1CBA7B}" type="datetimeFigureOut">
              <a:rPr lang="es-CL" smtClean="0"/>
              <a:t>13-10-2025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56BBBB-CFBD-4209-9CE6-614B0CD23BCD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13643-9E82-0CD9-D340-2CF88D496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0"/>
            <a:ext cx="10058400" cy="3566160"/>
          </a:xfrm>
        </p:spPr>
        <p:txBody>
          <a:bodyPr/>
          <a:lstStyle/>
          <a:p>
            <a:r>
              <a:rPr lang="es-MX" dirty="0" err="1"/>
              <a:t>College</a:t>
            </a:r>
            <a:r>
              <a:rPr lang="es-MX" dirty="0"/>
              <a:t> </a:t>
            </a:r>
            <a:r>
              <a:rPr lang="es-MX" dirty="0" err="1"/>
              <a:t>Choice</a:t>
            </a:r>
            <a:r>
              <a:rPr lang="es-MX" dirty="0"/>
              <a:t> </a:t>
            </a:r>
            <a:r>
              <a:rPr lang="es-MX" dirty="0" err="1"/>
              <a:t>Helper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1B173-99AE-CF55-250E-993DF1C72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28188"/>
            <a:ext cx="4072128" cy="1143000"/>
          </a:xfrm>
        </p:spPr>
        <p:txBody>
          <a:bodyPr/>
          <a:lstStyle/>
          <a:p>
            <a:r>
              <a:rPr lang="es-CL" dirty="0"/>
              <a:t>CAPSTONE 008D PTY4614</a:t>
            </a:r>
          </a:p>
          <a:p>
            <a:r>
              <a:rPr lang="es-CL" dirty="0"/>
              <a:t>OSNELLYS ANDRADE</a:t>
            </a:r>
          </a:p>
          <a:p>
            <a:endParaRPr lang="es-CL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81E8631-CB11-1049-4DCE-1742D8961C5D}"/>
              </a:ext>
            </a:extLst>
          </p:cNvPr>
          <p:cNvSpPr txBox="1">
            <a:spLocks/>
          </p:cNvSpPr>
          <p:nvPr/>
        </p:nvSpPr>
        <p:spPr>
          <a:xfrm>
            <a:off x="7382256" y="4384960"/>
            <a:ext cx="4072128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ALEXANDER HERNANDEZ</a:t>
            </a:r>
          </a:p>
          <a:p>
            <a:r>
              <a:rPr lang="es-CL" dirty="0"/>
              <a:t>ALVARO MUÑOZ</a:t>
            </a:r>
          </a:p>
          <a:p>
            <a:r>
              <a:rPr lang="es-CL" dirty="0"/>
              <a:t>ABEL SANCHEZ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477B4A-847F-34F2-E214-C9413F16B143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162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1C3C2-EE77-3112-C0B4-B9C28A21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18B2E-6A76-404A-8939-65B5828D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College</a:t>
            </a:r>
            <a:r>
              <a:rPr lang="es-MX" dirty="0"/>
              <a:t> </a:t>
            </a:r>
            <a:r>
              <a:rPr lang="es-MX" dirty="0" err="1"/>
              <a:t>Choice</a:t>
            </a:r>
            <a:r>
              <a:rPr lang="es-MX" dirty="0"/>
              <a:t> </a:t>
            </a:r>
            <a:r>
              <a:rPr lang="es-MX" dirty="0" err="1"/>
              <a:t>Helper</a:t>
            </a:r>
            <a:r>
              <a:rPr lang="es-MX" dirty="0"/>
              <a:t> es un sitio web el cual, usando ciertos parámetros, permite guiar jóvenes en la ardua labor de elegir una institución educativa.</a:t>
            </a:r>
          </a:p>
          <a:p>
            <a:endParaRPr lang="es-MX" dirty="0"/>
          </a:p>
          <a:p>
            <a:r>
              <a:rPr lang="es-MX" dirty="0"/>
              <a:t>Tras la anterior entrega que cubrió la planeación, se hace relevante mostrar el avance que ha tenido el proyecto  y de esta forma hacer evidente el progreso además del trabajo del equipo de trabajo.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203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0C5E9-8F29-BDAD-4658-6B1F169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Pagina funcional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80F65-04B3-7EC5-FAE7-BD2DAF58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Primero, tal y como fue planeado el segundo sprint se centró el desarrollo funcional del sistema, puramente backend y esqueleto de las paginas, en este estado ya era completamente funcional, sin embargo no era atractiva.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ED05EF-269C-F1DE-82C4-DDCC69F2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94" y="3246741"/>
            <a:ext cx="7021513" cy="28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9B4C-6FD3-EFFB-F9EC-F4470238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18C985-896D-7C26-DFA1-939DF55C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17" y="1567068"/>
            <a:ext cx="5784783" cy="28460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2688E1-D416-B488-C69B-40F0F906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07217" y="4413107"/>
            <a:ext cx="5759770" cy="5182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FF657C-E03F-A257-AF00-8196BD6DDFD7}"/>
              </a:ext>
            </a:extLst>
          </p:cNvPr>
          <p:cNvSpPr txBox="1"/>
          <p:nvPr/>
        </p:nvSpPr>
        <p:spPr>
          <a:xfrm>
            <a:off x="386467" y="2228671"/>
            <a:ext cx="5852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Posteriormente los esfuerzos se centraron en el diseño del sitio web, mostrando por ejemplo la pagina quizá más importante, la definición de parámetros por parte del estudiante.</a:t>
            </a:r>
          </a:p>
          <a:p>
            <a:endParaRPr lang="es-CL" dirty="0"/>
          </a:p>
          <a:p>
            <a:r>
              <a:rPr lang="es-CL" dirty="0"/>
              <a:t>Se usaron colores azules pues estos evocan tranquilidad y calma.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89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66D97-F8E2-C022-A8A3-9F8C1DF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CFC1A-74F5-663E-0249-E14EBB6A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31368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Tras definir los parámetros se puede acceder a las recomendaciones, funcionando con un sistema de rankings que le da prioridad a aquellas instituciones con el perfil más alineado con  las preferencias de los estudiantes.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(Para propósitos expositivos la imagen no incluye la barra superior y lateral)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(Las instituciones mostradas son únicamente de referencia)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0F3A25-CB12-37F0-825C-EA685E9F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128" y="2045458"/>
            <a:ext cx="6367966" cy="36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C7CC0-CE7C-BF40-19CE-6DDAF48C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Institución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C0C15-0206-E295-520D-C708FFA1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90661" cy="402336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Si se quiere ver más información se accede a esta interfaz que enseña los datos de la institución, el listado con las preferencias del usuario y como encajan con la institución, además de su oferta académica.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diseño de esta pagina aún esta en desarrollándose.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064C37-5C10-C4A0-0285-4C0242E5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71" y="1737359"/>
            <a:ext cx="497264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8A546-A5F1-BA05-61EC-4D12BA37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dirty="0"/>
              <a:t>Cronograma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BD236A-9046-C82A-41D7-78EBB29C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1" y="336260"/>
            <a:ext cx="2951876" cy="584535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D22B5-E871-BA1A-8F61-7A064D9B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0" y="2198913"/>
            <a:ext cx="6601096" cy="4024139"/>
          </a:xfrm>
        </p:spPr>
        <p:txBody>
          <a:bodyPr>
            <a:normAutofit/>
          </a:bodyPr>
          <a:lstStyle/>
          <a:p>
            <a:r>
              <a:rPr lang="es-MX" dirty="0"/>
              <a:t>Finalmente parece relevante revisar el cronograma, los recuadros azules son los plazos planeado y los amarillos los plazos reales, se puede apreciar que en general el desarrollo va como fue planeado.</a:t>
            </a:r>
          </a:p>
          <a:p>
            <a:r>
              <a:rPr lang="es-MX" dirty="0"/>
              <a:t>En los casos en los que no se trata de actividades que requieren un poco más de tiempo pero no afectó el desarrollo en  gran medida.</a:t>
            </a:r>
          </a:p>
          <a:p>
            <a:r>
              <a:rPr lang="es-MX" dirty="0"/>
              <a:t>Mencionar </a:t>
            </a:r>
            <a:r>
              <a:rPr lang="es-MX"/>
              <a:t>que hay </a:t>
            </a:r>
            <a:r>
              <a:rPr lang="es-MX" dirty="0"/>
              <a:t>actividades que aún no se comienzan puesto que son de </a:t>
            </a:r>
            <a:r>
              <a:rPr lang="es-MX" dirty="0" err="1"/>
              <a:t>sprints</a:t>
            </a:r>
            <a:r>
              <a:rPr lang="es-MX" dirty="0"/>
              <a:t> posteriores.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55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EEA5-514D-211E-B0E2-5D2B38B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9226A-28C3-94F6-BDBD-507A231F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resumir, el desarrollo del proyecto a seguido un ritmo normal y bastante alineado con lo que estaba previsto, el sistema como tal se encuentra en un estado avanzado con todas sus funciones disponibles, quedando terminar el diseño y realizar prueba de calidad.</a:t>
            </a:r>
          </a:p>
          <a:p>
            <a:endParaRPr lang="es-MX" dirty="0"/>
          </a:p>
          <a:p>
            <a:r>
              <a:rPr lang="es-MX" dirty="0"/>
              <a:t>Mencionar que en paralelo al sistema se han desarrollado evidencias documentales como un informe de avance, registros del sprint, historias de usuario, entre otras.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1815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426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College Choice Helper</vt:lpstr>
      <vt:lpstr>Introducción</vt:lpstr>
      <vt:lpstr>Pagina funcional</vt:lpstr>
      <vt:lpstr>Diseño</vt:lpstr>
      <vt:lpstr>Recomendaciones</vt:lpstr>
      <vt:lpstr>Institución</vt:lpstr>
      <vt:lpstr>Cronograma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Sánchez</dc:creator>
  <cp:lastModifiedBy>Abel Sánchez</cp:lastModifiedBy>
  <cp:revision>4</cp:revision>
  <dcterms:created xsi:type="dcterms:W3CDTF">2025-10-09T19:05:46Z</dcterms:created>
  <dcterms:modified xsi:type="dcterms:W3CDTF">2025-10-13T20:53:13Z</dcterms:modified>
</cp:coreProperties>
</file>