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C322-A15C-4E75-9BAD-505931A5B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sz="96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Binary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DF766-A5A5-42DE-B80F-7933E68C7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 one: Decimal to binary</a:t>
            </a:r>
          </a:p>
        </p:txBody>
      </p:sp>
    </p:spTree>
    <p:extLst>
      <p:ext uri="{BB962C8B-B14F-4D97-AF65-F5344CB8AC3E}">
        <p14:creationId xmlns:p14="http://schemas.microsoft.com/office/powerpoint/2010/main" val="414312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20E8-6100-44D4-92AF-D2B3AC48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11" y="163689"/>
            <a:ext cx="10131425" cy="1456267"/>
          </a:xfrm>
        </p:spPr>
        <p:txBody>
          <a:bodyPr/>
          <a:lstStyle/>
          <a:p>
            <a:r>
              <a:rPr lang="en-US" dirty="0"/>
              <a:t>Example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D8AC3-1423-4631-B52D-EAC93DB6C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011" y="1888068"/>
            <a:ext cx="5065712" cy="576262"/>
          </a:xfrm>
        </p:spPr>
        <p:txBody>
          <a:bodyPr/>
          <a:lstStyle/>
          <a:p>
            <a:r>
              <a:rPr lang="en-US" dirty="0"/>
              <a:t>IP address (Decimal format)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2ABCA-A13B-4D58-B54E-91F93C3F0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11" y="2624667"/>
            <a:ext cx="5065713" cy="3200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/>
              <a:t>198.168.1.0</a:t>
            </a:r>
          </a:p>
          <a:p>
            <a:r>
              <a:rPr lang="en-US" sz="3600" b="1" dirty="0"/>
              <a:t>198</a:t>
            </a:r>
          </a:p>
          <a:p>
            <a:r>
              <a:rPr lang="en-US" sz="3600" b="1" dirty="0"/>
              <a:t>168</a:t>
            </a:r>
          </a:p>
          <a:p>
            <a:r>
              <a:rPr lang="en-US" sz="3600" b="1" dirty="0"/>
              <a:t>1</a:t>
            </a:r>
          </a:p>
          <a:p>
            <a:r>
              <a:rPr lang="en-US" sz="3600" b="1" dirty="0"/>
              <a:t>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A39AB-D5D8-42B7-85F1-2175A7D26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3484" y="1896536"/>
            <a:ext cx="4979984" cy="576262"/>
          </a:xfrm>
        </p:spPr>
        <p:txBody>
          <a:bodyPr/>
          <a:lstStyle/>
          <a:p>
            <a:r>
              <a:rPr lang="en-US" dirty="0"/>
              <a:t>Conversion Table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75DC9FD-F721-4894-9877-1ACEB1993CB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16694597"/>
              </p:ext>
            </p:extLst>
          </p:nvPr>
        </p:nvGraphicFramePr>
        <p:xfrm>
          <a:off x="5682723" y="2858911"/>
          <a:ext cx="5583936" cy="29661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val="3692876588"/>
                    </a:ext>
                  </a:extLst>
                </a:gridCol>
                <a:gridCol w="697992">
                  <a:extLst>
                    <a:ext uri="{9D8B030D-6E8A-4147-A177-3AD203B41FA5}">
                      <a16:colId xmlns:a16="http://schemas.microsoft.com/office/drawing/2014/main" val="1214235790"/>
                    </a:ext>
                  </a:extLst>
                </a:gridCol>
                <a:gridCol w="697992">
                  <a:extLst>
                    <a:ext uri="{9D8B030D-6E8A-4147-A177-3AD203B41FA5}">
                      <a16:colId xmlns:a16="http://schemas.microsoft.com/office/drawing/2014/main" val="2948730124"/>
                    </a:ext>
                  </a:extLst>
                </a:gridCol>
                <a:gridCol w="697992">
                  <a:extLst>
                    <a:ext uri="{9D8B030D-6E8A-4147-A177-3AD203B41FA5}">
                      <a16:colId xmlns:a16="http://schemas.microsoft.com/office/drawing/2014/main" val="1261057823"/>
                    </a:ext>
                  </a:extLst>
                </a:gridCol>
                <a:gridCol w="697992">
                  <a:extLst>
                    <a:ext uri="{9D8B030D-6E8A-4147-A177-3AD203B41FA5}">
                      <a16:colId xmlns:a16="http://schemas.microsoft.com/office/drawing/2014/main" val="2194580608"/>
                    </a:ext>
                  </a:extLst>
                </a:gridCol>
                <a:gridCol w="697992">
                  <a:extLst>
                    <a:ext uri="{9D8B030D-6E8A-4147-A177-3AD203B41FA5}">
                      <a16:colId xmlns:a16="http://schemas.microsoft.com/office/drawing/2014/main" val="652026240"/>
                    </a:ext>
                  </a:extLst>
                </a:gridCol>
                <a:gridCol w="697992">
                  <a:extLst>
                    <a:ext uri="{9D8B030D-6E8A-4147-A177-3AD203B41FA5}">
                      <a16:colId xmlns:a16="http://schemas.microsoft.com/office/drawing/2014/main" val="3954481206"/>
                    </a:ext>
                  </a:extLst>
                </a:gridCol>
                <a:gridCol w="697992">
                  <a:extLst>
                    <a:ext uri="{9D8B030D-6E8A-4147-A177-3AD203B41FA5}">
                      <a16:colId xmlns:a16="http://schemas.microsoft.com/office/drawing/2014/main" val="1735882384"/>
                    </a:ext>
                  </a:extLst>
                </a:gridCol>
              </a:tblGrid>
              <a:tr h="593231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826968"/>
                  </a:ext>
                </a:extLst>
              </a:tr>
              <a:tr h="5932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237051"/>
                  </a:ext>
                </a:extLst>
              </a:tr>
              <a:tr h="5932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33395"/>
                  </a:ext>
                </a:extLst>
              </a:tr>
              <a:tr h="5932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34316"/>
                  </a:ext>
                </a:extLst>
              </a:tr>
              <a:tr h="5932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52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32CCAB-C718-48BF-AE55-212C1C2E1F1F}"/>
              </a:ext>
            </a:extLst>
          </p:cNvPr>
          <p:cNvCxnSpPr>
            <a:cxnSpLocks/>
          </p:cNvCxnSpPr>
          <p:nvPr/>
        </p:nvCxnSpPr>
        <p:spPr>
          <a:xfrm>
            <a:off x="1778000" y="3640667"/>
            <a:ext cx="38156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8F051D-D609-4658-887B-23C00F0F9525}"/>
              </a:ext>
            </a:extLst>
          </p:cNvPr>
          <p:cNvCxnSpPr/>
          <p:nvPr/>
        </p:nvCxnSpPr>
        <p:spPr>
          <a:xfrm>
            <a:off x="1738489" y="4318000"/>
            <a:ext cx="3849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53CE93-EEA4-48A2-9429-F043C55714B6}"/>
              </a:ext>
            </a:extLst>
          </p:cNvPr>
          <p:cNvCxnSpPr/>
          <p:nvPr/>
        </p:nvCxnSpPr>
        <p:spPr>
          <a:xfrm>
            <a:off x="1298223" y="4916312"/>
            <a:ext cx="42897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53B69A-76EA-4D6A-B40F-E1D23861E26C}"/>
              </a:ext>
            </a:extLst>
          </p:cNvPr>
          <p:cNvCxnSpPr>
            <a:cxnSpLocks/>
          </p:cNvCxnSpPr>
          <p:nvPr/>
        </p:nvCxnSpPr>
        <p:spPr>
          <a:xfrm flipV="1">
            <a:off x="1343378" y="5599289"/>
            <a:ext cx="42446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CC37D4-749D-4F07-8993-35FED72CE09B}"/>
              </a:ext>
            </a:extLst>
          </p:cNvPr>
          <p:cNvSpPr txBox="1"/>
          <p:nvPr/>
        </p:nvSpPr>
        <p:spPr>
          <a:xfrm>
            <a:off x="554922" y="6100211"/>
            <a:ext cx="9866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11000110.10101000.00000001.00000000</a:t>
            </a:r>
          </a:p>
        </p:txBody>
      </p:sp>
    </p:spTree>
    <p:extLst>
      <p:ext uri="{BB962C8B-B14F-4D97-AF65-F5344CB8AC3E}">
        <p14:creationId xmlns:p14="http://schemas.microsoft.com/office/powerpoint/2010/main" val="347127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1882-66F0-47B3-8CF9-9B612908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9D94-AA2E-4F9D-8D58-6CAEB862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185548"/>
            <a:ext cx="4709054" cy="576262"/>
          </a:xfrm>
        </p:spPr>
        <p:txBody>
          <a:bodyPr/>
          <a:lstStyle/>
          <a:p>
            <a:r>
              <a:rPr lang="en-US" dirty="0"/>
              <a:t>Subnet mask (Decimal Format)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6FF63-4809-4A81-B805-A545832B7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5071532" cy="2554110"/>
          </a:xfrm>
        </p:spPr>
        <p:txBody>
          <a:bodyPr>
            <a:normAutofit fontScale="77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255.255.255.224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/27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255</a:t>
            </a:r>
          </a:p>
          <a:p>
            <a:pPr>
              <a:buClr>
                <a:prstClr val="white"/>
              </a:buClr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255</a:t>
            </a:r>
          </a:p>
          <a:p>
            <a:pPr>
              <a:buClr>
                <a:prstClr val="white"/>
              </a:buClr>
              <a:defRPr/>
            </a:pP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255</a:t>
            </a:r>
          </a:p>
          <a:p>
            <a:pPr>
              <a:buClr>
                <a:prstClr val="white"/>
              </a:buClr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224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1F78D-982D-420C-A26B-38207A408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2951" y="2226734"/>
            <a:ext cx="4995866" cy="576262"/>
          </a:xfrm>
        </p:spPr>
        <p:txBody>
          <a:bodyPr/>
          <a:lstStyle/>
          <a:p>
            <a:r>
              <a:rPr lang="en-US" dirty="0"/>
              <a:t>Conversion 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C73E7E-FBF8-4954-B2CF-331A86209842}"/>
              </a:ext>
            </a:extLst>
          </p:cNvPr>
          <p:cNvCxnSpPr/>
          <p:nvPr/>
        </p:nvCxnSpPr>
        <p:spPr>
          <a:xfrm>
            <a:off x="1755422" y="3561644"/>
            <a:ext cx="40019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3040FB-0528-44EC-9E24-DF969C8F7BD5}"/>
              </a:ext>
            </a:extLst>
          </p:cNvPr>
          <p:cNvCxnSpPr/>
          <p:nvPr/>
        </p:nvCxnSpPr>
        <p:spPr>
          <a:xfrm>
            <a:off x="1738489" y="4092222"/>
            <a:ext cx="40019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80A2FB-530E-4F55-A852-AA9D63088F2E}"/>
              </a:ext>
            </a:extLst>
          </p:cNvPr>
          <p:cNvCxnSpPr/>
          <p:nvPr/>
        </p:nvCxnSpPr>
        <p:spPr>
          <a:xfrm>
            <a:off x="1755422" y="4526844"/>
            <a:ext cx="40019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0929E-3192-4A9F-A0EE-A4A01F7D8DCC}"/>
              </a:ext>
            </a:extLst>
          </p:cNvPr>
          <p:cNvCxnSpPr/>
          <p:nvPr/>
        </p:nvCxnSpPr>
        <p:spPr>
          <a:xfrm>
            <a:off x="1755422" y="5000977"/>
            <a:ext cx="3984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89ABF2B9-A974-4C91-9486-5D98EC3666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75013449"/>
              </p:ext>
            </p:extLst>
          </p:nvPr>
        </p:nvGraphicFramePr>
        <p:xfrm>
          <a:off x="5822956" y="2830867"/>
          <a:ext cx="4995856" cy="24482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4482">
                  <a:extLst>
                    <a:ext uri="{9D8B030D-6E8A-4147-A177-3AD203B41FA5}">
                      <a16:colId xmlns:a16="http://schemas.microsoft.com/office/drawing/2014/main" val="419851042"/>
                    </a:ext>
                  </a:extLst>
                </a:gridCol>
                <a:gridCol w="624482">
                  <a:extLst>
                    <a:ext uri="{9D8B030D-6E8A-4147-A177-3AD203B41FA5}">
                      <a16:colId xmlns:a16="http://schemas.microsoft.com/office/drawing/2014/main" val="3044752299"/>
                    </a:ext>
                  </a:extLst>
                </a:gridCol>
                <a:gridCol w="624482">
                  <a:extLst>
                    <a:ext uri="{9D8B030D-6E8A-4147-A177-3AD203B41FA5}">
                      <a16:colId xmlns:a16="http://schemas.microsoft.com/office/drawing/2014/main" val="3188544647"/>
                    </a:ext>
                  </a:extLst>
                </a:gridCol>
                <a:gridCol w="624482">
                  <a:extLst>
                    <a:ext uri="{9D8B030D-6E8A-4147-A177-3AD203B41FA5}">
                      <a16:colId xmlns:a16="http://schemas.microsoft.com/office/drawing/2014/main" val="2978329855"/>
                    </a:ext>
                  </a:extLst>
                </a:gridCol>
                <a:gridCol w="624482">
                  <a:extLst>
                    <a:ext uri="{9D8B030D-6E8A-4147-A177-3AD203B41FA5}">
                      <a16:colId xmlns:a16="http://schemas.microsoft.com/office/drawing/2014/main" val="2555606142"/>
                    </a:ext>
                  </a:extLst>
                </a:gridCol>
                <a:gridCol w="624482">
                  <a:extLst>
                    <a:ext uri="{9D8B030D-6E8A-4147-A177-3AD203B41FA5}">
                      <a16:colId xmlns:a16="http://schemas.microsoft.com/office/drawing/2014/main" val="948048221"/>
                    </a:ext>
                  </a:extLst>
                </a:gridCol>
                <a:gridCol w="624482">
                  <a:extLst>
                    <a:ext uri="{9D8B030D-6E8A-4147-A177-3AD203B41FA5}">
                      <a16:colId xmlns:a16="http://schemas.microsoft.com/office/drawing/2014/main" val="4002714686"/>
                    </a:ext>
                  </a:extLst>
                </a:gridCol>
                <a:gridCol w="624482">
                  <a:extLst>
                    <a:ext uri="{9D8B030D-6E8A-4147-A177-3AD203B41FA5}">
                      <a16:colId xmlns:a16="http://schemas.microsoft.com/office/drawing/2014/main" val="3714479973"/>
                    </a:ext>
                  </a:extLst>
                </a:gridCol>
              </a:tblGrid>
              <a:tr h="489655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08247"/>
                  </a:ext>
                </a:extLst>
              </a:tr>
              <a:tr h="48965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13332"/>
                  </a:ext>
                </a:extLst>
              </a:tr>
              <a:tr h="48965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93294"/>
                  </a:ext>
                </a:extLst>
              </a:tr>
              <a:tr h="48965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12096"/>
                  </a:ext>
                </a:extLst>
              </a:tr>
              <a:tr h="48965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0790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0DDBE1-2C72-45D2-95BA-DE9BB009E4BB}"/>
              </a:ext>
            </a:extLst>
          </p:cNvPr>
          <p:cNvSpPr txBox="1"/>
          <p:nvPr/>
        </p:nvSpPr>
        <p:spPr>
          <a:xfrm>
            <a:off x="982134" y="5874702"/>
            <a:ext cx="9031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11111111.11111111.11111111.11100000</a:t>
            </a:r>
          </a:p>
        </p:txBody>
      </p:sp>
    </p:spTree>
    <p:extLst>
      <p:ext uri="{BB962C8B-B14F-4D97-AF65-F5344CB8AC3E}">
        <p14:creationId xmlns:p14="http://schemas.microsoft.com/office/powerpoint/2010/main" val="41748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{E4EFB997-0586-4C09-997A-A9FE1FBAE8C8}tf03457452</Template>
  <TotalTime>83</TotalTime>
  <Words>123</Words>
  <Application>Microsoft Office PowerPoint</Application>
  <PresentationFormat>Widescreen</PresentationFormat>
  <Paragraphs>100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Binary</vt:lpstr>
      <vt:lpstr>Example - 1</vt:lpstr>
      <vt:lpstr>Example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</dc:title>
  <dc:creator>clearthur lawshea</dc:creator>
  <cp:lastModifiedBy>clearthur lawshea</cp:lastModifiedBy>
  <cp:revision>10</cp:revision>
  <dcterms:created xsi:type="dcterms:W3CDTF">2020-11-21T19:52:01Z</dcterms:created>
  <dcterms:modified xsi:type="dcterms:W3CDTF">2020-11-22T14:01:00Z</dcterms:modified>
</cp:coreProperties>
</file>