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CAA2-1091-4BFC-8602-81146E73C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TractorTEK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56F0F-2E86-4DE4-8B67-ED1CF7B06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Funmilayo Lawal</a:t>
            </a:r>
          </a:p>
        </p:txBody>
      </p:sp>
    </p:spTree>
    <p:extLst>
      <p:ext uri="{BB962C8B-B14F-4D97-AF65-F5344CB8AC3E}">
        <p14:creationId xmlns:p14="http://schemas.microsoft.com/office/powerpoint/2010/main" val="182989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F6A6-8EA8-4331-99DD-06C30EBF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837EA-4818-49C7-80B0-24332D181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7356646" cy="1552135"/>
          </a:xfrm>
        </p:spPr>
        <p:txBody>
          <a:bodyPr>
            <a:normAutofit fontScale="92500"/>
          </a:bodyPr>
          <a:lstStyle/>
          <a:p>
            <a:r>
              <a:rPr lang="en-US" dirty="0"/>
              <a:t>Captures Sales orders in real time</a:t>
            </a:r>
          </a:p>
          <a:p>
            <a:r>
              <a:rPr lang="en-US" dirty="0"/>
              <a:t>Choose type of tractor/product code/manufacturer/extended service plan</a:t>
            </a:r>
          </a:p>
          <a:p>
            <a:r>
              <a:rPr lang="en-US" dirty="0"/>
              <a:t>Prices not included due to unknown values for 2021 fiscal year</a:t>
            </a:r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0E1522E-9F01-498A-B449-002DCC0302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7204" y="4240395"/>
            <a:ext cx="9967407" cy="1425212"/>
          </a:xfrm>
        </p:spPr>
      </p:pic>
    </p:spTree>
    <p:extLst>
      <p:ext uri="{BB962C8B-B14F-4D97-AF65-F5344CB8AC3E}">
        <p14:creationId xmlns:p14="http://schemas.microsoft.com/office/powerpoint/2010/main" val="31190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ED01-666F-4AA9-807E-7633390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Dashboard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FDFAF6C3-80D7-4F19-BF90-C969E346F0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8396713" cy="1986752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90494F-7388-42F3-B855-3723CE0EE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3" y="4312556"/>
            <a:ext cx="8396713" cy="1609942"/>
          </a:xfrm>
        </p:spPr>
        <p:txBody>
          <a:bodyPr/>
          <a:lstStyle/>
          <a:p>
            <a:r>
              <a:rPr lang="en-US" dirty="0"/>
              <a:t>Sales by Team (2019-2020)</a:t>
            </a:r>
          </a:p>
          <a:p>
            <a:pPr lvl="1"/>
            <a:r>
              <a:rPr lang="en-US" dirty="0"/>
              <a:t>Top </a:t>
            </a:r>
            <a:r>
              <a:rPr lang="en-US"/>
              <a:t>Ranking Salesperson: Gina Evans</a:t>
            </a:r>
            <a:endParaRPr lang="en-US" dirty="0"/>
          </a:p>
          <a:p>
            <a:r>
              <a:rPr lang="en-US" dirty="0"/>
              <a:t>Sales by Quarter (2019-2020)</a:t>
            </a:r>
          </a:p>
          <a:p>
            <a:r>
              <a:rPr lang="en-US" dirty="0"/>
              <a:t>Employee ID</a:t>
            </a:r>
          </a:p>
        </p:txBody>
      </p:sp>
    </p:spTree>
    <p:extLst>
      <p:ext uri="{BB962C8B-B14F-4D97-AF65-F5344CB8AC3E}">
        <p14:creationId xmlns:p14="http://schemas.microsoft.com/office/powerpoint/2010/main" val="165253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6E26-AC63-426A-994A-9BDAB7BB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3C11-8D20-4933-898C-3D2A4FD8B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7442684" cy="1010529"/>
          </a:xfrm>
        </p:spPr>
        <p:txBody>
          <a:bodyPr>
            <a:normAutofit/>
          </a:bodyPr>
          <a:lstStyle/>
          <a:p>
            <a:r>
              <a:rPr lang="en-US" dirty="0"/>
              <a:t>MySQL Workbench (imported from backup/real time sales)</a:t>
            </a:r>
          </a:p>
          <a:p>
            <a:r>
              <a:rPr lang="en-US" dirty="0"/>
              <a:t>OLAP/OLTP (Time permitting)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13B9DA-39F7-4D46-8D86-0782048430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2" y="3713871"/>
            <a:ext cx="6562921" cy="2271108"/>
          </a:xfrm>
        </p:spPr>
      </p:pic>
    </p:spTree>
    <p:extLst>
      <p:ext uri="{BB962C8B-B14F-4D97-AF65-F5344CB8AC3E}">
        <p14:creationId xmlns:p14="http://schemas.microsoft.com/office/powerpoint/2010/main" val="49247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B9A1-A55C-46B3-873A-D96DD70F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ECFB-D531-4A05-AD0B-E9AE3470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(Time permitting)</a:t>
            </a:r>
          </a:p>
          <a:p>
            <a:r>
              <a:rPr lang="en-US"/>
              <a:t>Excel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184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</TotalTime>
  <Words>88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TractorTEK</vt:lpstr>
      <vt:lpstr>Web App UI</vt:lpstr>
      <vt:lpstr>Sales Dashboard</vt:lpstr>
      <vt:lpstr>Database Design</vt:lpstr>
      <vt:lpstr>Analysis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TractorTEK</dc:title>
  <dc:creator>Funmilayo Lawal</dc:creator>
  <cp:lastModifiedBy>Funmilayo Lawal</cp:lastModifiedBy>
  <cp:revision>7</cp:revision>
  <dcterms:created xsi:type="dcterms:W3CDTF">2021-04-14T10:11:34Z</dcterms:created>
  <dcterms:modified xsi:type="dcterms:W3CDTF">2021-04-14T13:29:27Z</dcterms:modified>
</cp:coreProperties>
</file>