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1063416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B259-730B-4498-92E7-3985EB95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8F915-B9AE-4D70-890B-842A2288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76928173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Adenuga</dc:creator>
  <cp:lastModifiedBy>Mrs Adenuga</cp:lastModifiedBy>
  <cp:revision>1</cp:revision>
  <dcterms:created xsi:type="dcterms:W3CDTF">2021-09-22T00:15:04Z</dcterms:created>
  <dcterms:modified xsi:type="dcterms:W3CDTF">2021-09-22T00:15:45Z</dcterms:modified>
</cp:coreProperties>
</file>