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82" d="100"/>
          <a:sy n="82" d="100"/>
        </p:scale>
        <p:origin x="605" y="5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2/16/2023</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2/16/2023</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82.xml"/><Relationship Id="rId5" Type="http://schemas.openxmlformats.org/officeDocument/2006/relationships/image" Target="../media/image10.e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 template</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999384" y="1617280"/>
            <a:ext cx="6352558" cy="408913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600" b="1" dirty="0">
                <a:solidFill>
                  <a:schemeClr val="tx1">
                    <a:lumMod val="100000"/>
                  </a:schemeClr>
                </a:solidFill>
                <a:latin typeface="Trebuchet MS" panose="020B0703020202090204" pitchFamily="34" charset="0"/>
              </a:rPr>
              <a:t>3 most important features</a:t>
            </a:r>
          </a:p>
          <a:p>
            <a:pPr marL="550800" lvl="2" indent="-216000">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Electricity consumption of the last 12 months</a:t>
            </a:r>
          </a:p>
          <a:p>
            <a:pPr marL="550800" lvl="2" indent="-216000">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Forecasted bill of meter rental for the next 2 months and</a:t>
            </a:r>
          </a:p>
          <a:p>
            <a:pPr marL="550800" lvl="2" indent="-216000">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Total net margin</a:t>
            </a:r>
          </a:p>
          <a:p>
            <a:pPr marL="108000" lvl="1"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b="1" dirty="0">
                <a:solidFill>
                  <a:schemeClr val="tx1">
                    <a:lumMod val="100000"/>
                  </a:schemeClr>
                </a:solidFill>
                <a:latin typeface="Trebuchet MS" panose="020B0703020202090204" pitchFamily="34" charset="0"/>
              </a:rPr>
              <a:t>The Hypothesis</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Price Sensitivity a driver for price sensitivity</a:t>
            </a: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b="1" dirty="0">
                <a:solidFill>
                  <a:schemeClr val="tx1">
                    <a:lumMod val="100000"/>
                  </a:schemeClr>
                </a:solidFill>
                <a:latin typeface="Trebuchet MS" panose="020B0703020202090204" pitchFamily="34" charset="0"/>
              </a:rPr>
              <a:t>Recommendations</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More experiment </a:t>
            </a:r>
            <a:r>
              <a:rPr lang="en-US" sz="1600">
                <a:solidFill>
                  <a:schemeClr val="tx1">
                    <a:lumMod val="100000"/>
                  </a:schemeClr>
                </a:solidFill>
                <a:latin typeface="Trebuchet MS" panose="020B0703020202090204" pitchFamily="34" charset="0"/>
              </a:rPr>
              <a:t>is needed.</a:t>
            </a:r>
            <a:endParaRPr lang="en-US" sz="1600" dirty="0">
              <a:solidFill>
                <a:schemeClr val="tx1">
                  <a:lumMod val="100000"/>
                </a:schemeClr>
              </a:solidFill>
              <a:latin typeface="Trebuchet MS" panose="020B0703020202090204" pitchFamily="34" charset="0"/>
            </a:endParaRP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TotalTime>
  <Words>47</Words>
  <Application>Microsoft Office PowerPoint</Application>
  <PresentationFormat>Widescreen</PresentationFormat>
  <Paragraphs>12</Paragraphs>
  <Slides>1</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Executive summary template</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Segun Lawal</cp:lastModifiedBy>
  <cp:revision>449</cp:revision>
  <cp:lastPrinted>2016-04-06T18:59:25Z</cp:lastPrinted>
  <dcterms:created xsi:type="dcterms:W3CDTF">2016-11-04T11:46:04Z</dcterms:created>
  <dcterms:modified xsi:type="dcterms:W3CDTF">2023-02-16T11:55:31Z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