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1998"/>
            <a:ext cx="9144000" cy="1814003"/>
          </a:xfrm>
        </p:spPr>
        <p:txBody>
          <a:bodyPr/>
          <a:lstStyle/>
          <a:p>
            <a:r>
              <a:rPr lang="en-GB" b="1" dirty="0"/>
              <a:t>FINDINGS AND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33A0A8-4CB1-9FBB-9C5D-FED377A8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81600" cy="6615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Findings</a:t>
            </a:r>
            <a:endParaRPr lang="en-NG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E58189-CB38-A259-2C50-D66C77BA1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791" y="2421320"/>
            <a:ext cx="5181600" cy="954107"/>
          </a:xfrm>
        </p:spPr>
        <p:txBody>
          <a:bodyPr/>
          <a:lstStyle/>
          <a:p>
            <a:r>
              <a:rPr lang="en-US" dirty="0"/>
              <a:t>85% of its predictions are correct.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A440A-A3C4-D44B-9D50-BE6287C78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endParaRPr lang="en-NG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067F2FE-4984-EB09-49C4-BE619477899F}"/>
              </a:ext>
            </a:extLst>
          </p:cNvPr>
          <p:cNvSpPr txBox="1">
            <a:spLocks/>
          </p:cNvSpPr>
          <p:nvPr/>
        </p:nvSpPr>
        <p:spPr>
          <a:xfrm>
            <a:off x="6096000" y="365126"/>
            <a:ext cx="5181600" cy="66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sgaerg</a:t>
            </a:r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E2760-2A26-2570-C3C7-239B141A2804}"/>
              </a:ext>
            </a:extLst>
          </p:cNvPr>
          <p:cNvSpPr txBox="1"/>
          <p:nvPr/>
        </p:nvSpPr>
        <p:spPr>
          <a:xfrm>
            <a:off x="722791" y="1293484"/>
            <a:ext cx="5066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15% across 50,000 completed their bookings.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DEF82-F812-0B40-DEC6-5D13F1DB21A0}"/>
              </a:ext>
            </a:extLst>
          </p:cNvPr>
          <p:cNvSpPr txBox="1"/>
          <p:nvPr/>
        </p:nvSpPr>
        <p:spPr>
          <a:xfrm>
            <a:off x="722791" y="3549156"/>
            <a:ext cx="4950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When the model predicts a customer to complete booking it is 55% correct.</a:t>
            </a:r>
            <a:endParaRPr lang="en-N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C19C8-F70D-DB4B-625C-1E199776E206}"/>
              </a:ext>
            </a:extLst>
          </p:cNvPr>
          <p:cNvSpPr txBox="1"/>
          <p:nvPr/>
        </p:nvSpPr>
        <p:spPr>
          <a:xfrm>
            <a:off x="722791" y="5107879"/>
            <a:ext cx="4950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model correctly identifies 14% of all customers that completed bookings.</a:t>
            </a:r>
            <a:endParaRPr lang="en-NG" sz="28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FINDINGS AND MODEL EVALUATION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Segun Lawal</cp:lastModifiedBy>
  <cp:revision>3</cp:revision>
  <dcterms:created xsi:type="dcterms:W3CDTF">2022-12-06T11:13:27Z</dcterms:created>
  <dcterms:modified xsi:type="dcterms:W3CDTF">2023-03-19T05:34:41Z</dcterms:modified>
</cp:coreProperties>
</file>