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46F0-3817-2960-C012-8D89CB45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E0141-19F6-223E-9CFD-D36397D62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7E78-C864-45B9-F894-3979073E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905B-9CDA-B88E-4D0C-0CA61D59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2BF4-2EC4-FE1A-F0B8-CAB2FA93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8068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FE1B-0F0B-C2E9-A1C9-298B5122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E52E0-690F-CAC8-2A97-21CDCF42F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68A8-8AA2-4BB3-C347-D36ACE79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24F4-43A9-FD20-F9A3-EF3CECED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5F7F-55FE-E58F-5274-64B74EDE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3730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76D5-DBF6-F9F3-D909-A0C011A1F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5E065-6EBD-0FF6-7E3D-F283D5789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5092B-86A2-896C-51AE-E784DD19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A278-116C-F49F-40C7-5C5C9776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8468-4614-7B56-CAE8-D2A84A04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386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646-64B7-EF9A-BE98-334C02DB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91AE-60D6-ACC5-98F3-DA00761F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EDA1-CE62-B10D-F239-5A7015CE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A410-1FC9-5665-E146-A5D05ADA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03A0-8159-7233-07DB-AED15FE4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6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C597-F3E6-F3C2-7F03-DE6DBB83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2ADDB-8148-4A20-4E98-9137BFD9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0E6D-B0CC-E34C-78AF-AC318225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A9D1C-7952-96CD-8B16-6ABBC52B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D01A-F7A6-EAB5-D236-04CC7387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270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499B-AE6A-FA39-8367-3CEBE872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EA4D-3C86-D8AB-CB90-32ECA7C07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F33C8-AB54-55E2-32C0-245FEA337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43AA9-9DE3-C9C1-955E-D47C3B72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42B41-9ECD-3AC6-96BC-6AED847D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95393-5560-E7EC-B3F3-0AC3EBFD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1227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8D04-AC40-BCC7-1736-5FB95545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7A1DE-534E-C35D-2D97-EFEBC074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6CF1F-EA4D-79EC-55E5-7C0836F6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F14DB-3C39-F8C2-75B3-89C74BD89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25FC4-1B18-5E36-3420-220134EBE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D6B32-1F40-DA8D-0EF6-C655B68E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316F4-9E56-C047-30A8-85392C49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C5264-7E99-6C3D-D566-5C5CBF4E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4948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718D-071B-8D8C-073D-6519D018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5523D-15E7-1113-02B1-5E84B736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7B228-87C3-2C83-C04B-E9671AAF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E13B0-4312-627B-BC94-23AD02F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923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690FF-530F-B481-0FD6-56E6BEE7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7FAB-3A90-C16E-4557-A56B01D2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FF245-3D1F-4A4A-726A-CA5E7887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809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6093-3CF4-6230-A287-A1B5B4F1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0C23-5B0D-CDE8-A031-4AE78BAA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BCD0F-BFFC-7915-5430-3A26DF5DD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9827E-1E47-C79C-8C0D-58D48B04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B4FC4-1302-E64A-46A9-1A2D70BE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BF944-EA6C-4F0A-838E-93773C37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129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6461-C75B-1BB4-A47C-0963B579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CE367-1B25-9BD1-5E64-A84E77EAB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C153F-116F-6F8F-7AD5-FBA4A578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FD963-0224-A4FC-F30B-B691F38A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166A4-E18B-796B-BAED-D3D7D3F3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6CAC3-B6BC-E8E4-7958-5586D49A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9551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A726C-FEDC-68E7-8CF1-F8129D3D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9252-785E-67F8-8FC9-D2092D57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1674-8CDF-1174-E05F-4E7004216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7C79-3323-817D-8430-F7BD658FA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BE931-5B97-D82B-9657-419AAFA76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8234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340C74DD-080F-AE8D-B3AA-B3127EC730C9}"/>
              </a:ext>
            </a:extLst>
          </p:cNvPr>
          <p:cNvSpPr/>
          <p:nvPr/>
        </p:nvSpPr>
        <p:spPr>
          <a:xfrm rot="16200000">
            <a:off x="-844420" y="844422"/>
            <a:ext cx="6857998" cy="516915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12621-DA9C-AC3C-440E-84F20C1ABF64}"/>
              </a:ext>
            </a:extLst>
          </p:cNvPr>
          <p:cNvSpPr txBox="1"/>
          <p:nvPr/>
        </p:nvSpPr>
        <p:spPr>
          <a:xfrm>
            <a:off x="816427" y="2397948"/>
            <a:ext cx="2514601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Executive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Summary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Data</a:t>
            </a:r>
          </a:p>
          <a:p>
            <a:r>
              <a:rPr lang="en-US" sz="3200" dirty="0">
                <a:solidFill>
                  <a:schemeClr val="bg1"/>
                </a:solidFill>
              </a:rPr>
              <a:t>Modelling</a:t>
            </a:r>
            <a:endParaRPr lang="en-NG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5CC73-F9DA-955C-C68C-FDD0F2E958EC}"/>
              </a:ext>
            </a:extLst>
          </p:cNvPr>
          <p:cNvSpPr txBox="1"/>
          <p:nvPr/>
        </p:nvSpPr>
        <p:spPr>
          <a:xfrm>
            <a:off x="6096000" y="870653"/>
            <a:ext cx="4475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Predict the stock levels of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E99DC-9B98-B55B-4C2F-037E393D1870}"/>
              </a:ext>
            </a:extLst>
          </p:cNvPr>
          <p:cNvSpPr txBox="1"/>
          <p:nvPr/>
        </p:nvSpPr>
        <p:spPr>
          <a:xfrm>
            <a:off x="6096000" y="2118451"/>
            <a:ext cx="60935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Data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Sensory Stock level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Sensory Storage Temperature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Sales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64D3-FF21-2AC6-3FEF-3B1724A68624}"/>
              </a:ext>
            </a:extLst>
          </p:cNvPr>
          <p:cNvSpPr txBox="1"/>
          <p:nvPr/>
        </p:nvSpPr>
        <p:spPr>
          <a:xfrm>
            <a:off x="6096000" y="3981802"/>
            <a:ext cx="61234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Workflow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Data Preprocessing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Build Regression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Evaluate Model performance based 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Complexity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Explainability</a:t>
            </a:r>
            <a:endParaRPr lang="en-US" sz="2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Interpretability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168079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Segun Lawal</dc:creator>
  <cp:lastModifiedBy>Segun Lawal</cp:lastModifiedBy>
  <cp:revision>5</cp:revision>
  <dcterms:created xsi:type="dcterms:W3CDTF">2023-02-27T02:38:00Z</dcterms:created>
  <dcterms:modified xsi:type="dcterms:W3CDTF">2023-02-27T05:07:47Z</dcterms:modified>
</cp:coreProperties>
</file>