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6079-73B8-9A5E-C627-A847982A1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79506-D866-E725-A90D-A213BF8B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63AD-673B-22D9-7DD0-AA4F0AC2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177E-97EF-12F8-725C-F39EFD1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2800-6643-1D49-CA54-7C799BF8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861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BF93-5EC9-7C1D-7E87-B0B01234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E054-DC00-D097-FE67-BE40DB0EC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901F-9FDA-7F16-1B9A-B61B6DD5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4093-16BE-F1AE-B331-4862A9FC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D990-6D83-D051-6A63-CB088D54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528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D35BA-C8D8-5B3E-6CAA-060584842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FA07B-E636-31BE-6A7F-928726B49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5409-9E4B-27E6-249C-9CE24C22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B617-9C82-9CF7-E8A6-FA8D514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1F2B-D5EB-D24E-51DD-0109E112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778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5ECF-E944-D672-F3D2-321DB161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5FF6-2BCF-B851-B187-E13F48DF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06A6-541D-8033-BF34-DB69BC40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D846-64BC-0DCD-7341-79D9DA86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8215-54B3-03D6-71E2-4F05BCA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2417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01C1-A0A3-14B6-3A8D-D82BD2D5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A696-BC45-3923-A2C1-53FB9A37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D562-31E3-5DFD-0129-73298ACB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A88DC-AA5B-7E01-A755-49A3AB0E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AE31-241E-3F29-62C7-AC3C88CC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122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CCBB-E26A-65B5-FD51-35730D2F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2056-F148-B5C2-0EBB-DDFA46DFF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AD80-EE37-05AB-DA1F-40D2354D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F43C-D2FB-0D9F-509B-BD8EAF48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4DC6-D5A6-B158-4062-DAC16638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FCC0-FFC3-09A8-21DC-3BE09AAC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3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CDBF-6F93-529D-79F5-489131EC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3DE0-BC20-5D33-9AFB-7AB33C69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916F-F806-CB2C-1D0F-DF42D5EF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9C17A-D744-AF8A-046A-7DFB1F6F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57EA4-982E-9F2E-717E-028956338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5AE44-9129-399B-0127-29A666C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97278-4261-D2A1-B6DE-1A499F0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C48F2-28A2-7994-BD70-0A997040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510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75F1-CFF2-71A5-B079-BE2168B5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EA7BE-4BE9-CC85-9BD3-00E1318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6598-DCC7-D3A0-1F98-FDF02592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3B523-B49A-046D-DC8D-B68409A1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790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0E708-5D01-E21B-DC52-7A339ED4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F9B6B-653E-C91D-9E3E-FA2AFC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75D1-2090-246B-E158-58F3980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34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E5CC-23DE-DBE3-B808-129661E3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F11B-5224-96C7-6C84-A2B07237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F2F6-F702-2A03-E4FA-3AD7A009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261-151F-E002-1385-9AB2C950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34CC-CA40-7431-E86E-E6D613BF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4287-4AF5-4364-690F-94DEA9A2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224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B222-F433-1308-10A6-268F3843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F68C2-1CA6-FEB4-F80A-E701378F3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87B8-1BD2-0249-118A-A7B4ADDA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0A8B-9695-F9E5-DE47-235F654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6FBF3-E4FD-8733-8A04-501B35BE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2A24-00D4-34C4-24D8-A80639C6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2247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9B97C-C1DC-6A29-6B93-C2CB3B5B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145F-625F-AD9C-F4CB-0B7CA292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3BF6-5209-D7AC-3082-59B5F6F19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7B64-7A30-4E56-9164-98A29C173AE8}" type="datetimeFigureOut">
              <a:rPr lang="en-NG" smtClean="0"/>
              <a:t>04/03/2023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E858-03B3-7D13-BD0D-D5B67D6BE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0D8E-159B-2CDD-FE4F-5D6D4A367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9D22-216D-46A8-8A87-939A3F2DDDC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272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4CEAD343-5966-0D16-FAE7-C6DA2FECD116}"/>
              </a:ext>
            </a:extLst>
          </p:cNvPr>
          <p:cNvSpPr/>
          <p:nvPr/>
        </p:nvSpPr>
        <p:spPr>
          <a:xfrm rot="16200000">
            <a:off x="-381000" y="380998"/>
            <a:ext cx="6858001" cy="60960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F7C4E-FB3A-438C-2341-8609C2E78C32}"/>
              </a:ext>
            </a:extLst>
          </p:cNvPr>
          <p:cNvSpPr txBox="1"/>
          <p:nvPr/>
        </p:nvSpPr>
        <p:spPr>
          <a:xfrm>
            <a:off x="844419" y="2915816"/>
            <a:ext cx="213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869D8-0723-1DD3-371C-2DC2428BFAE7}"/>
              </a:ext>
            </a:extLst>
          </p:cNvPr>
          <p:cNvSpPr txBox="1"/>
          <p:nvPr/>
        </p:nvSpPr>
        <p:spPr>
          <a:xfrm>
            <a:off x="844419" y="3428999"/>
            <a:ext cx="26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Interpretation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79ABD-7077-614B-818B-DF76C34F8B74}"/>
              </a:ext>
            </a:extLst>
          </p:cNvPr>
          <p:cNvSpPr txBox="1"/>
          <p:nvPr/>
        </p:nvSpPr>
        <p:spPr>
          <a:xfrm>
            <a:off x="6096000" y="743635"/>
            <a:ext cx="55666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Model Performance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/>
              <a:t>The average </a:t>
            </a:r>
            <a:r>
              <a:rPr lang="en-US" b="1" dirty="0"/>
              <a:t>Mean Absolute Error</a:t>
            </a:r>
            <a:r>
              <a:rPr lang="en-US" dirty="0"/>
              <a:t> of the model is </a:t>
            </a:r>
            <a:r>
              <a:rPr lang="en-US" b="1" dirty="0"/>
              <a:t>0.23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/>
              <a:t>The MAE describes how closely the model was able to predict the exact value of the </a:t>
            </a:r>
            <a:r>
              <a:rPr lang="en-US" b="1" dirty="0"/>
              <a:t>stock levels of products.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800" dirty="0"/>
              <a:t>The average value of estimated stock is </a:t>
            </a:r>
            <a:r>
              <a:rPr lang="en-US" sz="1800" b="1" dirty="0"/>
              <a:t>0.51, </a:t>
            </a:r>
            <a:r>
              <a:rPr lang="en-US" sz="1800" dirty="0"/>
              <a:t>this means the accuracy of the model is ~ 50%</a:t>
            </a:r>
            <a:r>
              <a:rPr lang="en-US" sz="18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71F55-1428-C0CB-39CD-C233F8E43B55}"/>
              </a:ext>
            </a:extLst>
          </p:cNvPr>
          <p:cNvSpPr txBox="1"/>
          <p:nvPr/>
        </p:nvSpPr>
        <p:spPr>
          <a:xfrm>
            <a:off x="6096000" y="2844223"/>
            <a:ext cx="55666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Important Features</a:t>
            </a:r>
            <a:endParaRPr lang="en-US" sz="1800" b="1" dirty="0"/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Unit Price </a:t>
            </a:r>
            <a:r>
              <a:rPr lang="en-US" dirty="0"/>
              <a:t>is the most important feature for predicting stock level</a:t>
            </a:r>
          </a:p>
          <a:p>
            <a:pPr marL="171450" indent="-171450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b="1" dirty="0" err="1"/>
              <a:t>Tmperature</a:t>
            </a:r>
            <a:r>
              <a:rPr lang="en-US" b="1" dirty="0"/>
              <a:t>, hour of the day </a:t>
            </a:r>
            <a:r>
              <a:rPr lang="en-US" b="1"/>
              <a:t>and quality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158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Segun Lawal</dc:creator>
  <cp:lastModifiedBy>Segun Lawal</cp:lastModifiedBy>
  <cp:revision>2</cp:revision>
  <dcterms:created xsi:type="dcterms:W3CDTF">2023-03-04T16:33:20Z</dcterms:created>
  <dcterms:modified xsi:type="dcterms:W3CDTF">2023-03-04T17:28:33Z</dcterms:modified>
</cp:coreProperties>
</file>