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0"/>
  </p:notesMasterIdLst>
  <p:sldIdLst>
    <p:sldId id="256" r:id="rId2"/>
    <p:sldId id="264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DA04CD-A4DA-4CFF-B9D2-7F2904748F3E}">
          <p14:sldIdLst>
            <p14:sldId id="256"/>
            <p14:sldId id="264"/>
            <p14:sldId id="257"/>
            <p14:sldId id="261"/>
            <p14:sldId id="262"/>
            <p14:sldId id="263"/>
            <p14:sldId id="258"/>
            <p14:sldId id="259"/>
          </p14:sldIdLst>
        </p14:section>
        <p14:section name="Untitled Section" id="{CF3846E4-6CAF-424A-BB2C-3733A940AC3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94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2893F-2B4B-4CDA-A71D-3B054A62E1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C3E2-3CEE-4744-929D-B18D3EE1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1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(E2E) </a:t>
            </a:r>
            <a:r>
              <a:rPr lang="de-DE" dirty="0" err="1"/>
              <a:t>testing</a:t>
            </a:r>
            <a:r>
              <a:rPr lang="de-DE" dirty="0"/>
              <a:t>: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simulating</a:t>
            </a:r>
            <a:r>
              <a:rPr lang="de-DE" dirty="0"/>
              <a:t> a real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C3E2-3CEE-4744-929D-B18D3EE165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0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e2e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App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whole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test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consedring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C3E2-3CEE-4744-929D-B18D3EE165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8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WebDriverJS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Selenium</a:t>
            </a:r>
            <a:r>
              <a:rPr lang="de-DE" dirty="0"/>
              <a:t> Webdriver API </a:t>
            </a:r>
            <a:r>
              <a:rPr lang="de-DE" dirty="0" err="1"/>
              <a:t>for</a:t>
            </a:r>
            <a:r>
              <a:rPr lang="de-DE" dirty="0"/>
              <a:t> Node.js.</a:t>
            </a:r>
            <a:br>
              <a:rPr lang="de-DE" dirty="0"/>
            </a:br>
            <a:r>
              <a:rPr lang="de-DE" dirty="0"/>
              <a:t>Through </a:t>
            </a:r>
            <a:r>
              <a:rPr lang="de-DE" dirty="0" err="1"/>
              <a:t>the</a:t>
            </a:r>
            <a:r>
              <a:rPr lang="de-DE" dirty="0"/>
              <a:t> Webdriver API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C3E2-3CEE-4744-929D-B18D3EE165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Protractor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Protractor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Angular-specific locators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significant difference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WebDriverJS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While Using Protractor you don’t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worry about asynchronous calls, no need for waits or sleeps for the task to finish.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C3E2-3CEE-4744-929D-B18D3EE165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5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49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7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74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2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0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9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8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0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2C89-AA5B-41A9-9BE5-F905E8A371EE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44D26D-5E91-4DCF-9941-9C95677E1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tractor-logo">
            <a:extLst>
              <a:ext uri="{FF2B5EF4-FFF2-40B4-BE49-F238E27FC236}">
                <a16:creationId xmlns:a16="http://schemas.microsoft.com/office/drawing/2014/main" id="{50220B10-1B81-4476-AD05-5E1A91EF8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92" y="2040060"/>
            <a:ext cx="6858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DFE2B-C634-4B73-B76B-ECF72CB67702}"/>
              </a:ext>
            </a:extLst>
          </p:cNvPr>
          <p:cNvSpPr txBox="1"/>
          <p:nvPr/>
        </p:nvSpPr>
        <p:spPr>
          <a:xfrm>
            <a:off x="1760433" y="4554908"/>
            <a:ext cx="201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Lawand Allo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8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CB7-B2BD-4776-BB40-169220D6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D44B-773E-4736-BB46-40369B55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Protractor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E2E </a:t>
            </a:r>
            <a:r>
              <a:rPr lang="de-DE" dirty="0" err="1"/>
              <a:t>testing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Protractor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Protractor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4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BDBC3-D7C1-4490-8F1E-7CD7633AFF1A}"/>
              </a:ext>
            </a:extLst>
          </p:cNvPr>
          <p:cNvSpPr txBox="1"/>
          <p:nvPr/>
        </p:nvSpPr>
        <p:spPr>
          <a:xfrm>
            <a:off x="754143" y="443060"/>
            <a:ext cx="667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/>
              <a:t>What</a:t>
            </a:r>
            <a:r>
              <a:rPr lang="de-DE" sz="4800" b="1" dirty="0"/>
              <a:t> </a:t>
            </a:r>
            <a:r>
              <a:rPr lang="de-DE" sz="4800" b="1" dirty="0" err="1"/>
              <a:t>is</a:t>
            </a:r>
            <a:r>
              <a:rPr lang="de-DE" sz="4800" b="1" dirty="0"/>
              <a:t> </a:t>
            </a:r>
            <a:r>
              <a:rPr lang="de-DE" sz="4800" b="1" dirty="0" err="1"/>
              <a:t>Protractor</a:t>
            </a:r>
            <a:r>
              <a:rPr lang="de-DE" sz="4800" b="1" dirty="0"/>
              <a:t>?</a:t>
            </a:r>
            <a:endParaRPr lang="en-GB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CA23-B85A-4B33-AB24-FD2DF9E4E44D}"/>
              </a:ext>
            </a:extLst>
          </p:cNvPr>
          <p:cNvSpPr txBox="1"/>
          <p:nvPr/>
        </p:nvSpPr>
        <p:spPr>
          <a:xfrm>
            <a:off x="754143" y="1939065"/>
            <a:ext cx="712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Protractor is an end-to-end test framework for Angular and AngularJS applications</a:t>
            </a:r>
          </a:p>
        </p:txBody>
      </p:sp>
    </p:spTree>
    <p:extLst>
      <p:ext uri="{BB962C8B-B14F-4D97-AF65-F5344CB8AC3E}">
        <p14:creationId xmlns:p14="http://schemas.microsoft.com/office/powerpoint/2010/main" val="71853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BDBC3-D7C1-4490-8F1E-7CD7633AFF1A}"/>
              </a:ext>
            </a:extLst>
          </p:cNvPr>
          <p:cNvSpPr txBox="1"/>
          <p:nvPr/>
        </p:nvSpPr>
        <p:spPr>
          <a:xfrm>
            <a:off x="612741" y="1847653"/>
            <a:ext cx="10303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/>
              <a:t>Why</a:t>
            </a:r>
            <a:r>
              <a:rPr lang="de-DE" sz="4800" b="1" dirty="0"/>
              <a:t> do I </a:t>
            </a:r>
            <a:r>
              <a:rPr lang="de-DE" sz="4800" b="1" dirty="0" err="1"/>
              <a:t>need</a:t>
            </a:r>
            <a:r>
              <a:rPr lang="de-DE" sz="4800" b="1" dirty="0"/>
              <a:t> E2E Tests?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4515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BDBC3-D7C1-4490-8F1E-7CD7633AFF1A}"/>
              </a:ext>
            </a:extLst>
          </p:cNvPr>
          <p:cNvSpPr txBox="1"/>
          <p:nvPr/>
        </p:nvSpPr>
        <p:spPr>
          <a:xfrm>
            <a:off x="754143" y="443060"/>
            <a:ext cx="667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/>
              <a:t>What</a:t>
            </a:r>
            <a:r>
              <a:rPr lang="de-DE" sz="4800" b="1" dirty="0"/>
              <a:t> </a:t>
            </a:r>
            <a:r>
              <a:rPr lang="de-DE" sz="4800" b="1" dirty="0" err="1"/>
              <a:t>is</a:t>
            </a:r>
            <a:r>
              <a:rPr lang="de-DE" sz="4800" b="1" dirty="0"/>
              <a:t> </a:t>
            </a:r>
            <a:r>
              <a:rPr lang="de-DE" sz="4800" b="1" dirty="0" err="1"/>
              <a:t>Protractor</a:t>
            </a:r>
            <a:r>
              <a:rPr lang="de-DE" sz="4800" b="1" dirty="0"/>
              <a:t>?</a:t>
            </a:r>
            <a:endParaRPr lang="en-GB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CA23-B85A-4B33-AB24-FD2DF9E4E44D}"/>
              </a:ext>
            </a:extLst>
          </p:cNvPr>
          <p:cNvSpPr txBox="1"/>
          <p:nvPr/>
        </p:nvSpPr>
        <p:spPr>
          <a:xfrm>
            <a:off x="754143" y="1939065"/>
            <a:ext cx="712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Protractor is an end-to-end test framework for Angular and AngularJS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3FBE8-000B-4F81-A835-26ABA7A8A279}"/>
              </a:ext>
            </a:extLst>
          </p:cNvPr>
          <p:cNvSpPr txBox="1"/>
          <p:nvPr/>
        </p:nvSpPr>
        <p:spPr>
          <a:xfrm>
            <a:off x="754143" y="3429000"/>
            <a:ext cx="693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Protractor is a wrapper around </a:t>
            </a:r>
            <a:r>
              <a:rPr lang="en-GB" sz="2400" dirty="0" err="1"/>
              <a:t>WebDriverJS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6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tractor-Architecture">
            <a:extLst>
              <a:ext uri="{FF2B5EF4-FFF2-40B4-BE49-F238E27FC236}">
                <a16:creationId xmlns:a16="http://schemas.microsoft.com/office/drawing/2014/main" id="{0A1713ED-A273-4654-B823-0CEFEC41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19" y="323850"/>
            <a:ext cx="57150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DBCB1-83C9-4B36-9DBA-2D0EA9F0047A}"/>
              </a:ext>
            </a:extLst>
          </p:cNvPr>
          <p:cNvSpPr txBox="1"/>
          <p:nvPr/>
        </p:nvSpPr>
        <p:spPr>
          <a:xfrm>
            <a:off x="754143" y="443060"/>
            <a:ext cx="550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/>
              <a:t>Why</a:t>
            </a:r>
            <a:r>
              <a:rPr lang="de-DE" sz="4800" b="1" dirty="0"/>
              <a:t> </a:t>
            </a:r>
            <a:r>
              <a:rPr lang="de-DE" sz="4800" b="1" dirty="0" err="1"/>
              <a:t>Protractor</a:t>
            </a:r>
            <a:r>
              <a:rPr lang="de-DE" sz="4800" b="1" dirty="0"/>
              <a:t>?</a:t>
            </a:r>
            <a:endParaRPr lang="en-GB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F04A6-CA19-4F7E-905B-0363E21B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45" y="1809578"/>
            <a:ext cx="4023709" cy="1707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7B723-A54C-45F2-A0E7-BC50718D5A7B}"/>
              </a:ext>
            </a:extLst>
          </p:cNvPr>
          <p:cNvSpPr txBox="1"/>
          <p:nvPr/>
        </p:nvSpPr>
        <p:spPr>
          <a:xfrm>
            <a:off x="1431404" y="3628346"/>
            <a:ext cx="132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Protractor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E7DC5-C60D-4031-B3EB-942CCA7BCFFB}"/>
              </a:ext>
            </a:extLst>
          </p:cNvPr>
          <p:cNvSpPr txBox="1"/>
          <p:nvPr/>
        </p:nvSpPr>
        <p:spPr>
          <a:xfrm>
            <a:off x="5857629" y="3628346"/>
            <a:ext cx="16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WebDriverJS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20461-158D-434E-A26A-CDB26C2F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8" y="1874353"/>
            <a:ext cx="3848433" cy="1577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A9A10D-AC07-4648-A97A-F8E0058C1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96" y="4277707"/>
            <a:ext cx="4785775" cy="975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166BE-8ADC-48DD-8476-F92EC54B6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7393" y="4186260"/>
            <a:ext cx="390939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B447C-E4EF-4C5C-B1AB-F1F4A7033606}"/>
              </a:ext>
            </a:extLst>
          </p:cNvPr>
          <p:cNvSpPr txBox="1"/>
          <p:nvPr/>
        </p:nvSpPr>
        <p:spPr>
          <a:xfrm>
            <a:off x="678729" y="443060"/>
            <a:ext cx="550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Demo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460417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00000"/>
      </a:accent1>
      <a:accent2>
        <a:srgbClr val="FF0000"/>
      </a:accent2>
      <a:accent3>
        <a:srgbClr val="C00000"/>
      </a:accent3>
      <a:accent4>
        <a:srgbClr val="FF0000"/>
      </a:accent4>
      <a:accent5>
        <a:srgbClr val="C00000"/>
      </a:accent5>
      <a:accent6>
        <a:srgbClr val="FFFFFF"/>
      </a:accent6>
      <a:hlink>
        <a:srgbClr val="FF0000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1748</TotalTime>
  <Words>198</Words>
  <Application>Microsoft Office PowerPoint</Application>
  <PresentationFormat>Widescreen</PresentationFormat>
  <Paragraphs>30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Allo, Lawand</dc:creator>
  <cp:lastModifiedBy>Allo, Lawand</cp:lastModifiedBy>
  <cp:revision>34</cp:revision>
  <dcterms:created xsi:type="dcterms:W3CDTF">2021-04-06T07:28:03Z</dcterms:created>
  <dcterms:modified xsi:type="dcterms:W3CDTF">2021-04-13T09:36:08Z</dcterms:modified>
</cp:coreProperties>
</file>