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5A4F-175D-4B40-8C5E-2834FC959F3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CDD3-7DCE-456A-A58A-0FE245EC9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548680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Data Science</a:t>
            </a:r>
          </a:p>
          <a:p>
            <a:endParaRPr lang="en-US" sz="2800" b="1" dirty="0" smtClean="0"/>
          </a:p>
          <a:p>
            <a:r>
              <a:rPr lang="en-US" sz="2800" dirty="0" smtClean="0"/>
              <a:t>Statistics</a:t>
            </a:r>
          </a:p>
          <a:p>
            <a:r>
              <a:rPr lang="en-US" sz="2800" dirty="0" smtClean="0"/>
              <a:t>Data(base</a:t>
            </a:r>
            <a:r>
              <a:rPr lang="en-US" sz="2800" dirty="0" smtClean="0"/>
              <a:t>) Management</a:t>
            </a:r>
          </a:p>
          <a:p>
            <a:r>
              <a:rPr lang="en-US" sz="2800" dirty="0" smtClean="0"/>
              <a:t>Visualization </a:t>
            </a:r>
            <a:endParaRPr lang="en-US" sz="2800" dirty="0" smtClean="0"/>
          </a:p>
          <a:p>
            <a:r>
              <a:rPr lang="en-US" sz="2800" dirty="0" smtClean="0"/>
              <a:t>Data Analytics</a:t>
            </a:r>
            <a:endParaRPr lang="en-US" sz="2800" dirty="0" smtClean="0"/>
          </a:p>
          <a:p>
            <a:r>
              <a:rPr lang="en-US" sz="2800" dirty="0" smtClean="0"/>
              <a:t>Machine </a:t>
            </a:r>
            <a:r>
              <a:rPr lang="en-US" sz="2800" dirty="0" smtClean="0"/>
              <a:t>Learning</a:t>
            </a:r>
          </a:p>
          <a:p>
            <a:r>
              <a:rPr lang="en-US" sz="2800" dirty="0" smtClean="0"/>
              <a:t>Data Mining</a:t>
            </a:r>
          </a:p>
          <a:p>
            <a:r>
              <a:rPr lang="en-US" sz="2800" dirty="0" smtClean="0"/>
              <a:t>Predictive </a:t>
            </a:r>
            <a:r>
              <a:rPr lang="en-US" sz="2800" dirty="0" smtClean="0"/>
              <a:t>Modeling</a:t>
            </a:r>
          </a:p>
          <a:p>
            <a:r>
              <a:rPr lang="en-IN" sz="2800" dirty="0" smtClean="0"/>
              <a:t>Prespectiv</a:t>
            </a:r>
            <a:r>
              <a:rPr lang="en-IN" sz="2800" dirty="0" smtClean="0"/>
              <a:t>e Modeling</a:t>
            </a:r>
          </a:p>
          <a:p>
            <a:r>
              <a:rPr lang="en-IN" sz="2800" dirty="0" smtClean="0"/>
              <a:t>Forecasting</a:t>
            </a:r>
          </a:p>
          <a:p>
            <a:r>
              <a:rPr lang="en-IN" sz="2800" dirty="0" smtClean="0"/>
              <a:t>Time Series Analysis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73469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556792"/>
            <a:ext cx="76136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63" y="404664"/>
            <a:ext cx="8495209" cy="584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34" y="332656"/>
            <a:ext cx="842743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41" y="404664"/>
            <a:ext cx="897131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 KHULLAR</dc:creator>
  <cp:lastModifiedBy>VIKAS KHULLAR</cp:lastModifiedBy>
  <cp:revision>30</cp:revision>
  <dcterms:created xsi:type="dcterms:W3CDTF">2021-01-17T11:36:45Z</dcterms:created>
  <dcterms:modified xsi:type="dcterms:W3CDTF">2021-05-30T17:38:36Z</dcterms:modified>
</cp:coreProperties>
</file>