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259" r:id="rId5"/>
    <p:sldId id="264" r:id="rId6"/>
    <p:sldId id="260" r:id="rId7"/>
    <p:sldId id="268" r:id="rId8"/>
    <p:sldId id="265" r:id="rId9"/>
    <p:sldId id="266" r:id="rId10"/>
    <p:sldId id="26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371B-C19A-414E-ACC0-9F9814359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A9352-175C-49EC-BB3B-FFB39E93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0ACE-268F-4704-A5DA-6012AB0D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8D43-C025-452D-81E6-4FA15735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6892-9A44-4CA5-9B13-424DEF5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EADC-1325-41CC-BD49-DB95D844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93835-9A4B-43C7-A2B3-D075099D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5BAC-C1E2-47B9-90C2-CF68357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DC42-982D-4FBA-9EF6-F54A9E6E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3578-72CE-4D03-BC12-D29E5A4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484A8-8B40-4016-A83C-3DDD87899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EB91C-988A-4FC1-86C4-6E0CA188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FFF6-2BDE-4163-8EBF-76BEFFF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A089-5F17-4319-9EE0-628C43A3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65A2-B673-4908-86C5-9E32D576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7BE3-3883-4B53-B853-8C6F3D6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EF96-1365-44DA-B5EE-B66C0C66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004E-5B31-4961-95EB-6792A01A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29A-2B72-48FD-8A08-2E2236D5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688A-073C-41A1-81C8-D2ABD5AF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07F-D8C6-4595-8AB2-589A5D65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09B6-F946-4270-A5E2-642FA8EA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9EEE-1DAC-45CF-8C16-65FC1298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F095-F18E-49CC-816E-DDC923DE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1067-DD27-4A35-B1F0-FC6CE9E6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365D-527B-44FE-AE86-81FC6498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467D-275C-4AF8-8B9F-3552D7156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CD84-85EF-4CEE-B49C-77003CEF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3018-EBE1-4521-B338-6E89F762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54EC-BFE8-418D-B614-C347CDC7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CB148-0533-4BE7-BDA9-75CABA81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D4D-1D78-4BB4-879E-DF3E2394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3446B-F7CB-4949-A67A-80FAC434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060EA-0DC8-4730-AEE6-00E20EE5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DEE5B-0CAF-4386-8057-EDF67091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82E42-6CBA-43F2-A585-84BB99C4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0B8E1-B155-487C-B2FC-ADD68E83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6A318-2E6A-4C2B-86BA-958C38BC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1CD2-57CA-4D18-804A-9DBADC6C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851-4141-49F7-93B8-62DB608A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583B4-F8EE-4714-B827-6EB811AE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24D5F-E906-44D5-B878-BD04FD4B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2A40B-B0A5-418D-B601-01C6F69D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27CAA-F3E3-40C9-989E-AA6214C6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BE79C-75CC-403C-AD09-941116C1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E7EF4-1ED5-45E2-A3E1-35EDF5D5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7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56A1-5A5F-4453-8EB7-373E489B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A9F3-3D1F-4CBA-857B-8A0BC36C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1AF69-882E-4213-8431-A2F391BB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6FD7-F6AD-40A7-8200-9E81C2D1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EE93C-73ED-4BC8-8C12-8AE6ECB3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2CA8-7139-4F8A-9A9D-21933BF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FFA7-9578-4118-981D-4D88EEEA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5DDFF-D8C3-4CE9-8D60-3341484B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69AF-5C42-41BC-AB67-C127C78C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F339-F0D0-4731-AE0D-B6BF7151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172D-17C3-4B95-974E-93FB63AA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E5A1-4AE6-4ACF-B480-D4BBD010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l="-59000" t="2000" b="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2EDA5-78EE-4DA0-B762-659B69FA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8BBE-ED36-40D2-AB7F-6FA21517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CD28-4019-43AC-B233-7B38CF322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1765-282E-474E-A567-4F387D94666A}" type="datetimeFigureOut">
              <a:rPr lang="en-US" smtClean="0"/>
              <a:t>08/24/2021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DE14-5E78-4B89-B258-CD44488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62B0-15DE-43B2-BE68-28B691C10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B5A6-EAB7-4C22-9FF6-2E02421F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wbuk.shinyapps.io/indyconnec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saipe/model-tables.html" TargetMode="External"/><Relationship Id="rId2" Type="http://schemas.openxmlformats.org/officeDocument/2006/relationships/hyperlink" Target="https://www.census.gov/data-tools/demo/saipe/#/?map_geoSelector=aa_c&amp;s_state=18&amp;s_year=2019&amp;s_district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707B7-29C9-4F1C-8A04-A23347DE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1938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Indy Civic Hack 2021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682258-13F5-48E0-B3CC-D1BDD495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6" y="4451350"/>
            <a:ext cx="10005951" cy="187773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UIndyHackers_21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Lawrence Bukenya, Todd Albin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advisor: Dr. Allison Snyder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name: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IndyConnect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48C9C0-280A-40B4-A38F-3D43AFF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New Service Providers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FAEC34-9790-4836-AD8F-A3672AA1B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vetting the new applicant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0730A9-C3FD-4315-9832-11DB0A37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961062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form where new service providers can submit the information  to partner with other providers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form submitted, an automatic email and/or text will be sent to the organizations the applicant want to partner with. That organizations is responsible for vetting the submitted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completely new services, the applicant should be directed where to go to registers in the interested county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33A91A-33DC-4192-98E4-E33255B2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74" y="1375794"/>
            <a:ext cx="4776329" cy="53774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399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4226F91-CAF4-4980-B89D-51FA9D2B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1B1F2F-E08F-4BC2-A1CE-1408CD13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will  be built with a tool that allow interaction with google maps.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sample app our app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https://lawbuk.shinyapps.io/indyconnect/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and optimizing to work with mobile among ither devices will be added during the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9B984-D551-4985-8D90-90438F6D6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35106"/>
            <a:ext cx="10053763" cy="2135094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220616-0803-4449-971B-2D18091D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374126"/>
            <a:ext cx="10005951" cy="1959721"/>
          </a:xfr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UIndyHackers_21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Lawrence Bukenya, Todd Albin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advisor: Dr. Allison Snyder</a:t>
            </a:r>
          </a:p>
        </p:txBody>
      </p:sp>
    </p:spTree>
    <p:extLst>
      <p:ext uri="{BB962C8B-B14F-4D97-AF65-F5344CB8AC3E}">
        <p14:creationId xmlns:p14="http://schemas.microsoft.com/office/powerpoint/2010/main" val="7001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96D-DADE-43D1-BA32-107670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IndyConnect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1C3B-4DD4-4497-9995-80E4C957B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Create a mobile platform where hosiers can find information about the existing organizations that are serving their neighborhoods.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IndyConnect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the platform (app) name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service in one place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app, new service providers can fill in the form to request to be paired with an existing provider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should be accessible via a computer or mobile devices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D340F-DD12-473F-B307-21456DD8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028329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972335-0027-4A6B-AB62-47E6C59B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530350"/>
            <a:ext cx="9688296" cy="434241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 from the Indiana government management performance hub includes;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Assistance for Needy Families (TANF) services location data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Nutrition Assistance Program (SNAP) services location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Opioid Treatment Programs (OTP) location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Mental Health Habilitation Service location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Vocational Rehabilitation (VR) service location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Gambling service location data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census.gov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Area Income and Poverty Estimate (SAIPE) data.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U.S. Census Bureau, Small Area Estimates Branch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Nutrition Assistance Program Beneficiaries (SNAPB)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48C9C0-280A-40B4-A38F-3D43AFF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4779962" cy="8239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IndyConnect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0730A9-C3FD-4315-9832-11DB0A37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998951" cy="3684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can be built with the use of tech that can is easily integrate with the existing service provide sites or mobile apps. Here, a sample was build using Shinny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links to the data from the trusted sources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A9EEEF19-3CF0-4DB3-9A94-D54B4AE4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39" y="100780"/>
            <a:ext cx="6294836" cy="665644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CDAEF09-764F-421B-B4C5-3D0DB3A0A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Integrations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9BBD22-2852-4313-AD0E-295AF6E54AF0}"/>
              </a:ext>
            </a:extLst>
          </p:cNvPr>
          <p:cNvSpPr txBox="1"/>
          <p:nvPr/>
        </p:nvSpPr>
        <p:spPr>
          <a:xfrm>
            <a:off x="8305799" y="1631454"/>
            <a:ext cx="11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Services location maps</a:t>
            </a:r>
          </a:p>
        </p:txBody>
      </p:sp>
    </p:spTree>
    <p:extLst>
      <p:ext uri="{BB962C8B-B14F-4D97-AF65-F5344CB8AC3E}">
        <p14:creationId xmlns:p14="http://schemas.microsoft.com/office/powerpoint/2010/main" val="426950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48C9C0-280A-40B4-A38F-3D43AFF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7549061" cy="8239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locations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FAEC34-9790-4836-AD8F-A3672AA1B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 functionality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0730A9-C3FD-4315-9832-11DB0A37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6985437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Alibility to select counties with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services available, can be filtered based of the interest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and household income. Bubble size represent the number of people who benefited from SNAP (food stamps services)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counties with at least two service locations.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Marion county has the biggest gambling problems , where as Lake count has a lot food stamps and cash services. This can be a sign for a poor neighborhood. </a:t>
            </a:r>
          </a:p>
        </p:txBody>
      </p:sp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092F393-EC09-405C-924F-BC38033F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50" y="0"/>
            <a:ext cx="34682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51C2E0-5777-412D-B25C-6B97CBEAF367}"/>
              </a:ext>
            </a:extLst>
          </p:cNvPr>
          <p:cNvCxnSpPr/>
          <p:nvPr/>
        </p:nvCxnSpPr>
        <p:spPr>
          <a:xfrm flipV="1">
            <a:off x="6896100" y="365126"/>
            <a:ext cx="1827650" cy="23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303444-308D-4D98-BE9C-D373FF910D42}"/>
              </a:ext>
            </a:extLst>
          </p:cNvPr>
          <p:cNvCxnSpPr>
            <a:cxnSpLocks/>
          </p:cNvCxnSpPr>
          <p:nvPr/>
        </p:nvCxnSpPr>
        <p:spPr>
          <a:xfrm flipV="1">
            <a:off x="6896100" y="1266826"/>
            <a:ext cx="1980050" cy="203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14EEB9-2967-42B6-AE7E-AE0798B72D25}"/>
              </a:ext>
            </a:extLst>
          </p:cNvPr>
          <p:cNvCxnSpPr>
            <a:cxnSpLocks/>
          </p:cNvCxnSpPr>
          <p:nvPr/>
        </p:nvCxnSpPr>
        <p:spPr>
          <a:xfrm flipV="1">
            <a:off x="7448550" y="3552827"/>
            <a:ext cx="1580000" cy="64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95B52-FD4E-4B15-AD74-376B9A337274}"/>
              </a:ext>
            </a:extLst>
          </p:cNvPr>
          <p:cNvCxnSpPr>
            <a:cxnSpLocks/>
          </p:cNvCxnSpPr>
          <p:nvPr/>
        </p:nvCxnSpPr>
        <p:spPr>
          <a:xfrm>
            <a:off x="7296150" y="5514975"/>
            <a:ext cx="158000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48C9C0-280A-40B4-A38F-3D43AFF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4847948" cy="8239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Locations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FAEC34-9790-4836-AD8F-A3672AA1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47948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Counties with various services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0730A9-C3FD-4315-9832-11DB0A37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47948" cy="3684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with more than one service.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service provider can choose to work in these areas or work completely new neighborhood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A456AC0-22D2-4622-B0E9-1DE228A8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50" y="0"/>
            <a:ext cx="5964450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21114-64BC-42CF-9C17-73777E3C8868}"/>
              </a:ext>
            </a:extLst>
          </p:cNvPr>
          <p:cNvCxnSpPr>
            <a:stCxn id="11" idx="3"/>
          </p:cNvCxnSpPr>
          <p:nvPr/>
        </p:nvCxnSpPr>
        <p:spPr>
          <a:xfrm flipV="1">
            <a:off x="5687737" y="3248025"/>
            <a:ext cx="4265888" cy="109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48C9C0-280A-40B4-A38F-3D43AFF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4847948" cy="8239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Locations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FAEC34-9790-4836-AD8F-A3672AA1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47948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0730A9-C3FD-4315-9832-11DB0A37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47948" cy="3684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plans show have an interactive map with services locations where zooming is possible.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selections options like use of google location, Zip Code or address can be used to look at the location of interest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1D2B097-8D31-456D-9C16-BA61305C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30" y="167780"/>
            <a:ext cx="6383738" cy="66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48C9C0-280A-40B4-A38F-3D43AFF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3975493" cy="823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Location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FAEC34-9790-4836-AD8F-A3672AA1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975493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0730A9-C3FD-4315-9832-11DB0A37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75493" cy="3684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Lake county has the most food and temporary cash services’ locations.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3CAD9F7-D389-419D-8519-1E4557DA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81" y="92279"/>
            <a:ext cx="7217124" cy="66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8C9C0-280A-40B4-A38F-3D43AFF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Functions</a:t>
            </a: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24DC46B3-4549-4CA7-A5CB-569657E5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service providers can be added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information can be added to the dashboard in addition to the poverty, education and housing market (real estate)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with the precinct information can be integrated so that the community and service providers know how to reach their community law enforcement.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630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Office Theme</vt:lpstr>
      <vt:lpstr>Indy Civic Hack 2021</vt:lpstr>
      <vt:lpstr>IndyConnect</vt:lpstr>
      <vt:lpstr>Data Used</vt:lpstr>
      <vt:lpstr> IndyConnect</vt:lpstr>
      <vt:lpstr>Service locations</vt:lpstr>
      <vt:lpstr>Service Locations</vt:lpstr>
      <vt:lpstr>Service Locations</vt:lpstr>
      <vt:lpstr>Service Location</vt:lpstr>
      <vt:lpstr>Additional Functions</vt:lpstr>
      <vt:lpstr>Connecting New Service Providers</vt:lpstr>
      <vt:lpstr>Sample App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</dc:title>
  <dc:creator>Lawrence Bukenya</dc:creator>
  <cp:lastModifiedBy>Lawrence Bukenya</cp:lastModifiedBy>
  <cp:revision>9</cp:revision>
  <dcterms:created xsi:type="dcterms:W3CDTF">2021-08-24T23:19:00Z</dcterms:created>
  <dcterms:modified xsi:type="dcterms:W3CDTF">2021-08-27T15:35:21Z</dcterms:modified>
</cp:coreProperties>
</file>