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785BC-2C26-40A8-B38D-3879AFA05A2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5D8C-9AED-4240-B835-6B6644122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柱 3"/>
          <p:cNvSpPr/>
          <p:nvPr/>
        </p:nvSpPr>
        <p:spPr>
          <a:xfrm>
            <a:off x="4876800" y="2286000"/>
            <a:ext cx="3733800" cy="41148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立方體 6"/>
          <p:cNvSpPr/>
          <p:nvPr/>
        </p:nvSpPr>
        <p:spPr>
          <a:xfrm>
            <a:off x="5562600" y="41910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立方體 12"/>
          <p:cNvSpPr/>
          <p:nvPr/>
        </p:nvSpPr>
        <p:spPr>
          <a:xfrm>
            <a:off x="5638800" y="49530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立方體 13"/>
          <p:cNvSpPr/>
          <p:nvPr/>
        </p:nvSpPr>
        <p:spPr>
          <a:xfrm>
            <a:off x="6553200" y="43434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立方體 14"/>
          <p:cNvSpPr/>
          <p:nvPr/>
        </p:nvSpPr>
        <p:spPr>
          <a:xfrm>
            <a:off x="6629400" y="54102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立方體 15"/>
          <p:cNvSpPr/>
          <p:nvPr/>
        </p:nvSpPr>
        <p:spPr>
          <a:xfrm>
            <a:off x="7543800" y="37338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立方體 16"/>
          <p:cNvSpPr/>
          <p:nvPr/>
        </p:nvSpPr>
        <p:spPr>
          <a:xfrm>
            <a:off x="6019800" y="36576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立方體 17"/>
          <p:cNvSpPr/>
          <p:nvPr/>
        </p:nvSpPr>
        <p:spPr>
          <a:xfrm>
            <a:off x="7848600" y="47244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立方體 18"/>
          <p:cNvSpPr/>
          <p:nvPr/>
        </p:nvSpPr>
        <p:spPr>
          <a:xfrm>
            <a:off x="7543800" y="5562600"/>
            <a:ext cx="304800" cy="76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立方體 19"/>
          <p:cNvSpPr/>
          <p:nvPr/>
        </p:nvSpPr>
        <p:spPr>
          <a:xfrm flipH="1">
            <a:off x="5638800" y="3124200"/>
            <a:ext cx="76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立方體 20"/>
          <p:cNvSpPr/>
          <p:nvPr/>
        </p:nvSpPr>
        <p:spPr>
          <a:xfrm flipH="1">
            <a:off x="7620000" y="2895600"/>
            <a:ext cx="76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立方體 21"/>
          <p:cNvSpPr/>
          <p:nvPr/>
        </p:nvSpPr>
        <p:spPr>
          <a:xfrm flipH="1">
            <a:off x="5791200" y="5410200"/>
            <a:ext cx="76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立方體 22"/>
          <p:cNvSpPr/>
          <p:nvPr/>
        </p:nvSpPr>
        <p:spPr>
          <a:xfrm flipH="1">
            <a:off x="7315200" y="5562600"/>
            <a:ext cx="76200" cy="304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立方體 23"/>
          <p:cNvSpPr/>
          <p:nvPr/>
        </p:nvSpPr>
        <p:spPr>
          <a:xfrm flipH="1">
            <a:off x="8305800" y="3200400"/>
            <a:ext cx="228600" cy="152400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立方體 24"/>
          <p:cNvSpPr/>
          <p:nvPr/>
        </p:nvSpPr>
        <p:spPr>
          <a:xfrm flipH="1">
            <a:off x="8305800" y="3886200"/>
            <a:ext cx="228600" cy="152400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立方體 25"/>
          <p:cNvSpPr/>
          <p:nvPr/>
        </p:nvSpPr>
        <p:spPr>
          <a:xfrm flipH="1">
            <a:off x="8305800" y="4648200"/>
            <a:ext cx="228600" cy="152400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柱 26"/>
          <p:cNvSpPr/>
          <p:nvPr/>
        </p:nvSpPr>
        <p:spPr>
          <a:xfrm>
            <a:off x="5410200" y="2743200"/>
            <a:ext cx="2819400" cy="3276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圓柱 28"/>
          <p:cNvSpPr/>
          <p:nvPr/>
        </p:nvSpPr>
        <p:spPr>
          <a:xfrm>
            <a:off x="8305800" y="5334000"/>
            <a:ext cx="228600" cy="38100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8439150" y="3352800"/>
            <a:ext cx="0" cy="5715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8458200" y="4076700"/>
            <a:ext cx="0" cy="5715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8458200" y="4800600"/>
            <a:ext cx="0" cy="5715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立方體 33"/>
          <p:cNvSpPr/>
          <p:nvPr/>
        </p:nvSpPr>
        <p:spPr>
          <a:xfrm flipH="1">
            <a:off x="5029200" y="3200400"/>
            <a:ext cx="228600" cy="152400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立方體 34"/>
          <p:cNvSpPr/>
          <p:nvPr/>
        </p:nvSpPr>
        <p:spPr>
          <a:xfrm flipH="1">
            <a:off x="5029200" y="3886200"/>
            <a:ext cx="228600" cy="152400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立方體 35"/>
          <p:cNvSpPr/>
          <p:nvPr/>
        </p:nvSpPr>
        <p:spPr>
          <a:xfrm flipH="1">
            <a:off x="5029200" y="4648200"/>
            <a:ext cx="228600" cy="152400"/>
          </a:xfrm>
          <a:prstGeom prst="cub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圓柱 36"/>
          <p:cNvSpPr/>
          <p:nvPr/>
        </p:nvSpPr>
        <p:spPr>
          <a:xfrm>
            <a:off x="5029200" y="5334000"/>
            <a:ext cx="228600" cy="38100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直線接點 37"/>
          <p:cNvCxnSpPr/>
          <p:nvPr/>
        </p:nvCxnSpPr>
        <p:spPr>
          <a:xfrm>
            <a:off x="5162550" y="3352800"/>
            <a:ext cx="0" cy="5715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181600" y="4076700"/>
            <a:ext cx="0" cy="5715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181600" y="4800600"/>
            <a:ext cx="0" cy="5715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立方體 40"/>
          <p:cNvSpPr/>
          <p:nvPr/>
        </p:nvSpPr>
        <p:spPr>
          <a:xfrm>
            <a:off x="5943600" y="1447800"/>
            <a:ext cx="1447800" cy="6858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圖案 42"/>
          <p:cNvCxnSpPr>
            <a:endCxn id="41" idx="3"/>
          </p:cNvCxnSpPr>
          <p:nvPr/>
        </p:nvCxnSpPr>
        <p:spPr>
          <a:xfrm flipV="1">
            <a:off x="5181600" y="2133600"/>
            <a:ext cx="1400175" cy="8382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057400" y="381000"/>
            <a:ext cx="18288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209800" y="3810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environment </a:t>
            </a:r>
            <a:r>
              <a:rPr lang="en-US" dirty="0"/>
              <a:t>m</a:t>
            </a:r>
            <a:r>
              <a:rPr lang="en-US" dirty="0" smtClean="0"/>
              <a:t>onitoring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cxnSp>
        <p:nvCxnSpPr>
          <p:cNvPr id="46" name="圖案 45"/>
          <p:cNvCxnSpPr/>
          <p:nvPr/>
        </p:nvCxnSpPr>
        <p:spPr>
          <a:xfrm rot="10800000">
            <a:off x="4800600" y="990600"/>
            <a:ext cx="1066800" cy="9180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886200" y="6096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4038600" y="773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096000" y="1524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 boxes</a:t>
            </a:r>
            <a:endParaRPr lang="en-US" dirty="0"/>
          </a:p>
        </p:txBody>
      </p:sp>
      <p:sp>
        <p:nvSpPr>
          <p:cNvPr id="55" name="矩形 54"/>
          <p:cNvSpPr/>
          <p:nvPr/>
        </p:nvSpPr>
        <p:spPr>
          <a:xfrm>
            <a:off x="2133600" y="1600200"/>
            <a:ext cx="914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23622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7" name="矩形 56"/>
          <p:cNvSpPr/>
          <p:nvPr/>
        </p:nvSpPr>
        <p:spPr>
          <a:xfrm>
            <a:off x="2057400" y="30480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2057400" y="35814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2057400" y="41148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2057400" y="46482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2057400" y="51816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057400" y="3048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crate</a:t>
            </a:r>
            <a:endParaRPr 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057400" y="3593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crate</a:t>
            </a:r>
            <a:endParaRPr 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57400" y="4126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crate</a:t>
            </a:r>
            <a:endParaRPr 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0574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crate</a:t>
            </a:r>
            <a:endParaRPr 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057400" y="5193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crate</a:t>
            </a:r>
            <a:endParaRPr lang="en-US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590800" y="2209800"/>
            <a:ext cx="0" cy="838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7" idx="2"/>
            <a:endCxn id="58" idx="0"/>
          </p:cNvCxnSpPr>
          <p:nvPr/>
        </p:nvCxnSpPr>
        <p:spPr>
          <a:xfrm>
            <a:off x="2590800" y="3429000"/>
            <a:ext cx="0" cy="152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2590800" y="3962400"/>
            <a:ext cx="0" cy="152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124200" y="4832866"/>
            <a:ext cx="457200" cy="583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2590800" y="5029200"/>
            <a:ext cx="0" cy="152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172200" y="457200"/>
            <a:ext cx="1676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6172200" y="457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Humidity sensors</a:t>
            </a:r>
            <a:endParaRPr lang="en-US" dirty="0"/>
          </a:p>
        </p:txBody>
      </p:sp>
      <p:cxnSp>
        <p:nvCxnSpPr>
          <p:cNvPr id="79" name="圖案 45"/>
          <p:cNvCxnSpPr>
            <a:stCxn id="78" idx="2"/>
          </p:cNvCxnSpPr>
          <p:nvPr/>
        </p:nvCxnSpPr>
        <p:spPr>
          <a:xfrm rot="5400000">
            <a:off x="6609666" y="1275665"/>
            <a:ext cx="496669" cy="152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048000" y="1600200"/>
            <a:ext cx="914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32766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381000" y="1447800"/>
            <a:ext cx="144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3429000" y="2935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Radon monitoring</a:t>
            </a:r>
            <a:endParaRPr lang="en-US" dirty="0"/>
          </a:p>
        </p:txBody>
      </p:sp>
      <p:cxnSp>
        <p:nvCxnSpPr>
          <p:cNvPr id="96" name="圖案 45"/>
          <p:cNvCxnSpPr>
            <a:stCxn id="92" idx="0"/>
            <a:endCxn id="89" idx="2"/>
          </p:cNvCxnSpPr>
          <p:nvPr/>
        </p:nvCxnSpPr>
        <p:spPr>
          <a:xfrm rot="16200000" flipV="1">
            <a:off x="3428316" y="2286685"/>
            <a:ext cx="725269" cy="5715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3352800" y="2819400"/>
            <a:ext cx="144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圖案 45"/>
          <p:cNvCxnSpPr>
            <a:endCxn id="91" idx="0"/>
          </p:cNvCxnSpPr>
          <p:nvPr/>
        </p:nvCxnSpPr>
        <p:spPr>
          <a:xfrm rot="10800000" flipV="1">
            <a:off x="1104900" y="838198"/>
            <a:ext cx="952500" cy="60960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33400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Database</a:t>
            </a:r>
            <a:endParaRPr lang="en-US" dirty="0"/>
          </a:p>
        </p:txBody>
      </p:sp>
      <p:cxnSp>
        <p:nvCxnSpPr>
          <p:cNvPr id="105" name="直線單箭頭接點 104"/>
          <p:cNvCxnSpPr/>
          <p:nvPr/>
        </p:nvCxnSpPr>
        <p:spPr>
          <a:xfrm flipV="1">
            <a:off x="1066800" y="2286000"/>
            <a:ext cx="0" cy="838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28600" y="3124200"/>
            <a:ext cx="1752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228600" y="3048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online data acquisition system</a:t>
            </a:r>
            <a:endParaRPr lang="en-US" dirty="0"/>
          </a:p>
        </p:txBody>
      </p:sp>
      <p:cxnSp>
        <p:nvCxnSpPr>
          <p:cNvPr id="109" name="直線單箭頭接點 108"/>
          <p:cNvCxnSpPr/>
          <p:nvPr/>
        </p:nvCxnSpPr>
        <p:spPr>
          <a:xfrm flipV="1">
            <a:off x="1066800" y="3962400"/>
            <a:ext cx="0" cy="8382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3581400" y="5181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FEMONs</a:t>
            </a:r>
            <a:endParaRPr lang="en-US" dirty="0"/>
          </a:p>
        </p:txBody>
      </p:sp>
      <p:sp>
        <p:nvSpPr>
          <p:cNvPr id="121" name="矩形 120"/>
          <p:cNvSpPr/>
          <p:nvPr/>
        </p:nvSpPr>
        <p:spPr>
          <a:xfrm>
            <a:off x="3581400" y="46482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線單箭頭接點 131"/>
          <p:cNvCxnSpPr/>
          <p:nvPr/>
        </p:nvCxnSpPr>
        <p:spPr>
          <a:xfrm flipH="1" flipV="1">
            <a:off x="3124200" y="5366266"/>
            <a:ext cx="457200" cy="583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3581400" y="51816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35814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FEMONs</a:t>
            </a:r>
            <a:endParaRPr 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6172200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 vessel</a:t>
            </a:r>
            <a:endParaRPr lang="en-US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019800" y="594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Inner veto vessel</a:t>
            </a:r>
            <a:endParaRPr lang="en-US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5410200" y="3810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BMON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8001000" y="5726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IVMON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-76200" y="426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network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pijung</dc:creator>
  <cp:lastModifiedBy>pijung</cp:lastModifiedBy>
  <cp:revision>3</cp:revision>
  <dcterms:created xsi:type="dcterms:W3CDTF">2012-06-04T20:56:22Z</dcterms:created>
  <dcterms:modified xsi:type="dcterms:W3CDTF">2012-06-04T21:42:08Z</dcterms:modified>
</cp:coreProperties>
</file>