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4" r:id="rId4"/>
    <p:sldId id="265" r:id="rId5"/>
    <p:sldId id="257" r:id="rId6"/>
    <p:sldId id="258" r:id="rId7"/>
    <p:sldId id="260" r:id="rId8"/>
    <p:sldId id="262" r:id="rId9"/>
    <p:sldId id="269" r:id="rId10"/>
    <p:sldId id="266" r:id="rId11"/>
    <p:sldId id="270" r:id="rId12"/>
    <p:sldId id="268" r:id="rId13"/>
    <p:sldId id="273" r:id="rId14"/>
    <p:sldId id="280" r:id="rId15"/>
    <p:sldId id="279" r:id="rId16"/>
    <p:sldId id="276" r:id="rId17"/>
    <p:sldId id="277" r:id="rId18"/>
    <p:sldId id="278" r:id="rId19"/>
    <p:sldId id="275" r:id="rId20"/>
    <p:sldId id="274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A629-13A2-4B0B-AA54-9D5F94E0E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C8CFD-5C27-42DC-B0C3-0AF06731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740A-D957-4DA6-83AB-C2F89E44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9516-93F9-49A7-847F-4C81F2D8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7C15-B2DD-4733-8ED8-6D10E2C3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67F6-2DDF-463B-BE93-1F57986B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BCEE0-52CF-47CB-91A7-4F16435ED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4C8B-166B-4BAD-8CE2-68AA7B44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3011-EAEB-4EE7-B888-005ADB8C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C8A8-A6D6-40B1-97EA-C26604CB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91919-B83B-4BEF-9987-99DAE3AA4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542C-BC2A-4A42-B77A-A553DA54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934A-6148-446D-BC08-0FD2B593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0FD1-2530-4B97-A598-F4C468AD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A53E-5720-4B05-9CBF-92D82D46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2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A96-5806-4151-9E80-D06AFF8E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2AB3-C68E-447D-B165-4EBE8093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A326-1729-4D5D-BBDD-2AE21407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AB83-A24D-4468-AA5C-AA0BE36C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6D44-1EBF-45B1-9043-D191FCC3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8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D9E1-0B4F-4262-AAD1-4C41170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D836E-6BE4-466C-ABD2-923900088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E643-9FD8-4BB9-8E9A-D1B4F3CC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556C-6906-4EE0-97CC-00F44D4E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D6C4-4630-4003-A64F-1EB4191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A072-A717-4CF2-82E2-FF3BED4B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D66F-80D6-4DD6-A04F-4814896FA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0FE96-425F-4A91-ADC5-E0247AEF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A442E-B259-4DFF-A34C-6785D161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FC9A2-0CC5-46FE-8330-7A7640EC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EBB17-9E29-44CA-9917-5BD424C4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4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DE71-4CBD-4C9D-8F30-A65BC745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62D2-F7D8-4561-90B8-6646187E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78E11-35ED-4A39-AE05-D985B47FC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97F7C-09F3-4089-9B00-AD3B5FF35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C17C9-90F6-4DD8-B802-FBFAE0272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B1ED3-B4FE-4BDF-B36F-D3EC0252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5BEFB-6D3E-40EF-B577-9855DA87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F7004-3227-4E74-AB6B-6B7D6A80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36F0-3DD0-4E80-B467-3147D91A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FD33-C131-4F7B-AB18-DE57F450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BEE8F-F868-4520-A983-5A51D16B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782AD-F4A7-458E-BCB4-93BE30C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37C4F-AD3F-435F-80D9-1D184122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5340A-4370-450D-8830-6AC927EF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13824-DC8E-4F86-A6DB-89FA5D66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F76A-EEE9-44EF-B43A-3CA8EEB4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44B0-1C52-46B5-A8FB-7D27B9D9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684A5-8BF9-4AC8-8A0A-9C261C37D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7147-B161-4193-A4B9-C9C35D3B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9A92B-DEFA-48B9-857F-253A5283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C99E-A1DC-4BD8-8B01-70A93F0A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5756-01BC-4386-9DFC-F4C9D2EE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5D181-6756-44F3-B0D0-D68FF4949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5D0D9-1108-433A-BA76-1012502FC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0B7BA-C4B0-4571-B79F-6C9F7BE2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801D-C56A-478D-A486-6F09B7BB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35063-2658-4267-8BA3-18EADD47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6DCA1-8735-4819-B2A2-7FBDCEAD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A54E7-F3A4-495B-A8EC-CB44B5EB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A2DB-1A39-4AE6-BE1D-28503917A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428F-1E64-43B9-81EE-11785903594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39C9-2ACC-4AD2-9557-11478EE96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BC31-CE2C-4344-A133-797AC914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B507-7745-4780-B4E0-4267DC8A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C111-F4E4-4A43-AB32-D199C5E5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3392F-4075-4FD8-A9F9-B9560866B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93" y="333965"/>
            <a:ext cx="7125014" cy="6158910"/>
          </a:xfrm>
        </p:spPr>
      </p:pic>
    </p:spTree>
    <p:extLst>
      <p:ext uri="{BB962C8B-B14F-4D97-AF65-F5344CB8AC3E}">
        <p14:creationId xmlns:p14="http://schemas.microsoft.com/office/powerpoint/2010/main" val="151166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70DE1FD-E405-47CF-B5A2-5AA81990D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650" cy="36584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54C423-1729-4D81-822A-87F79BAA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86" y="0"/>
            <a:ext cx="5487650" cy="36584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6B4283-A708-4FB7-82D4-8862E987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270"/>
            <a:ext cx="5487650" cy="36584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900C9B-610D-439B-A51F-F59E526F3C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2228222"/>
            <a:ext cx="5487650" cy="36584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0CD538-374B-4E02-8E78-96CDA7AEB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7" y="4770039"/>
            <a:ext cx="5487650" cy="36584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D39A5B-B509-4C4A-8E2B-762EB240C4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14" y="477003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7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24DB-C868-4BDB-B358-3F4F81BB3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E55DE-9C6F-403D-9E87-713E355FF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ABBD4-7BF1-4C78-BB33-7A7D51A78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35" y="1609471"/>
            <a:ext cx="934532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6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21AD5-EBF2-4C2E-843D-674B7E4D1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84" y="2377544"/>
            <a:ext cx="9535856" cy="376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3061B-1857-49CD-8E77-7142E4F92282}"/>
              </a:ext>
            </a:extLst>
          </p:cNvPr>
          <p:cNvSpPr txBox="1"/>
          <p:nvPr/>
        </p:nvSpPr>
        <p:spPr>
          <a:xfrm>
            <a:off x="2425148" y="706242"/>
            <a:ext cx="7103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Crime Saturation</a:t>
            </a:r>
          </a:p>
        </p:txBody>
      </p:sp>
    </p:spTree>
    <p:extLst>
      <p:ext uri="{BB962C8B-B14F-4D97-AF65-F5344CB8AC3E}">
        <p14:creationId xmlns:p14="http://schemas.microsoft.com/office/powerpoint/2010/main" val="395781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8339F3-56C3-429E-8598-00251864D03B}"/>
              </a:ext>
            </a:extLst>
          </p:cNvPr>
          <p:cNvSpPr/>
          <p:nvPr/>
        </p:nvSpPr>
        <p:spPr>
          <a:xfrm>
            <a:off x="2516089" y="2123291"/>
            <a:ext cx="7569829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Hemp and Cannabis </a:t>
            </a:r>
          </a:p>
          <a:p>
            <a:r>
              <a:rPr lang="en-US" sz="6600" dirty="0"/>
              <a:t>Businesses in Denver </a:t>
            </a:r>
          </a:p>
        </p:txBody>
      </p:sp>
    </p:spTree>
    <p:extLst>
      <p:ext uri="{BB962C8B-B14F-4D97-AF65-F5344CB8AC3E}">
        <p14:creationId xmlns:p14="http://schemas.microsoft.com/office/powerpoint/2010/main" val="17044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3AAB85C-61B5-44AD-985F-706163CC2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23" y="2495845"/>
            <a:ext cx="9820570" cy="3444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78AEC0-CF84-4A8E-A924-0D0874428622}"/>
              </a:ext>
            </a:extLst>
          </p:cNvPr>
          <p:cNvSpPr/>
          <p:nvPr/>
        </p:nvSpPr>
        <p:spPr>
          <a:xfrm>
            <a:off x="445478" y="323558"/>
            <a:ext cx="111447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1126 MJ Business Licenses were analyzed: </a:t>
            </a:r>
          </a:p>
          <a:p>
            <a:endParaRPr lang="en-US" sz="2800" dirty="0"/>
          </a:p>
          <a:p>
            <a:r>
              <a:rPr lang="en-US" sz="2800" dirty="0" err="1"/>
              <a:t>get_lat_long</a:t>
            </a:r>
            <a:r>
              <a:rPr lang="en-US" sz="2800" dirty="0"/>
              <a:t> function converts an address to latitude and longitude using geocode in </a:t>
            </a:r>
            <a:r>
              <a:rPr lang="en-US" sz="2800" dirty="0" err="1"/>
              <a:t>gmaps</a:t>
            </a:r>
            <a:r>
              <a:rPr lang="en-US" sz="2800" dirty="0"/>
              <a:t>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6CE86E0-219E-4224-BC43-6D8FB458C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82" y="95250"/>
            <a:ext cx="8988518" cy="5391150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0D524D5-5997-4D9E-BF39-0AC38945C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9" y="5810251"/>
            <a:ext cx="12159931" cy="590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AE73F7-9660-44A9-99EF-F1C42812891F}"/>
              </a:ext>
            </a:extLst>
          </p:cNvPr>
          <p:cNvSpPr/>
          <p:nvPr/>
        </p:nvSpPr>
        <p:spPr>
          <a:xfrm>
            <a:off x="338288" y="1301233"/>
            <a:ext cx="2728762" cy="2861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Rate Limitations of </a:t>
            </a:r>
          </a:p>
          <a:p>
            <a:r>
              <a:rPr lang="en-US" sz="4400" dirty="0"/>
              <a:t>API Key... </a:t>
            </a:r>
          </a:p>
        </p:txBody>
      </p:sp>
    </p:spTree>
    <p:extLst>
      <p:ext uri="{BB962C8B-B14F-4D97-AF65-F5344CB8AC3E}">
        <p14:creationId xmlns:p14="http://schemas.microsoft.com/office/powerpoint/2010/main" val="454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9F1CA23-0B6A-409E-92F0-286FE803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62" y="1345135"/>
            <a:ext cx="9679173" cy="5442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858E8-6918-43DC-82C7-BC5BEE4A2B5A}"/>
              </a:ext>
            </a:extLst>
          </p:cNvPr>
          <p:cNvSpPr/>
          <p:nvPr/>
        </p:nvSpPr>
        <p:spPr>
          <a:xfrm>
            <a:off x="679938" y="300112"/>
            <a:ext cx="112072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Limited API requests using a shorter list containing only Retail MJ Stores.... (1126 </a:t>
            </a:r>
            <a:r>
              <a:rPr lang="en-US" sz="2800" dirty="0">
                <a:sym typeface="Wingdings" panose="05000000000000000000" pitchFamily="2" charset="2"/>
              </a:rPr>
              <a:t> 116 addresses)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97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39926B1-78F8-42E3-ACA8-DD2392053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3" y="1826733"/>
            <a:ext cx="10905066" cy="430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FFF8E7-C2C7-4621-B5C4-6F4149C44457}"/>
              </a:ext>
            </a:extLst>
          </p:cNvPr>
          <p:cNvSpPr/>
          <p:nvPr/>
        </p:nvSpPr>
        <p:spPr>
          <a:xfrm>
            <a:off x="984738" y="628919"/>
            <a:ext cx="104804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Limited API rate using a sleep timer within a loop calling the function one row at a time... </a:t>
            </a:r>
          </a:p>
        </p:txBody>
      </p:sp>
    </p:spTree>
    <p:extLst>
      <p:ext uri="{BB962C8B-B14F-4D97-AF65-F5344CB8AC3E}">
        <p14:creationId xmlns:p14="http://schemas.microsoft.com/office/powerpoint/2010/main" val="367801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326FC-7086-4F2D-9E6A-130E82BCB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83379-C21E-4309-8CF8-50646AFA4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CB9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3A24EA-FB08-4B7F-A4E1-1B504A974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3185" b="1"/>
          <a:stretch/>
        </p:blipFill>
        <p:spPr>
          <a:xfrm>
            <a:off x="1633415" y="2141093"/>
            <a:ext cx="8471322" cy="4327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F2CA63-CE3B-462E-8E30-6D218950F124}"/>
              </a:ext>
            </a:extLst>
          </p:cNvPr>
          <p:cNvSpPr/>
          <p:nvPr/>
        </p:nvSpPr>
        <p:spPr>
          <a:xfrm>
            <a:off x="1070707" y="668085"/>
            <a:ext cx="10237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worked!! </a:t>
            </a:r>
          </a:p>
          <a:p>
            <a:r>
              <a:rPr lang="en-US" sz="2400" dirty="0"/>
              <a:t>But when attempting to apply to the shorter list.... </a:t>
            </a:r>
          </a:p>
          <a:p>
            <a:r>
              <a:rPr lang="en-US" sz="2400" dirty="0"/>
              <a:t>I learned to create back ups of each version of code. A full run of getting coordinates was not able to be processed in time. </a:t>
            </a:r>
          </a:p>
        </p:txBody>
      </p:sp>
    </p:spTree>
    <p:extLst>
      <p:ext uri="{BB962C8B-B14F-4D97-AF65-F5344CB8AC3E}">
        <p14:creationId xmlns:p14="http://schemas.microsoft.com/office/powerpoint/2010/main" val="419632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DD162C-346C-44A3-A411-449A88C2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340" y="85970"/>
            <a:ext cx="9009072" cy="64733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D431E7-EF3B-43B3-BA3B-27EB972554E0}"/>
              </a:ext>
            </a:extLst>
          </p:cNvPr>
          <p:cNvSpPr/>
          <p:nvPr/>
        </p:nvSpPr>
        <p:spPr>
          <a:xfrm>
            <a:off x="189833" y="1478056"/>
            <a:ext cx="28995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Let’s get an idea for the MJ industry in Denver anyways!</a:t>
            </a:r>
          </a:p>
        </p:txBody>
      </p:sp>
    </p:spTree>
    <p:extLst>
      <p:ext uri="{BB962C8B-B14F-4D97-AF65-F5344CB8AC3E}">
        <p14:creationId xmlns:p14="http://schemas.microsoft.com/office/powerpoint/2010/main" val="160569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C4A0-1AF5-40FF-A8DA-0E96F25A8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287" y="3057181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3D3C-3698-4B76-BFA1-256967620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02A3F-D00B-4CD5-A830-0B385E5AF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1920641"/>
            <a:ext cx="7744906" cy="3362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E40FEC-3A02-498E-8C77-0B5489C90692}"/>
              </a:ext>
            </a:extLst>
          </p:cNvPr>
          <p:cNvSpPr txBox="1"/>
          <p:nvPr/>
        </p:nvSpPr>
        <p:spPr>
          <a:xfrm>
            <a:off x="2332383" y="291547"/>
            <a:ext cx="739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Semi Year Crime By Type</a:t>
            </a:r>
          </a:p>
        </p:txBody>
      </p:sp>
    </p:spTree>
    <p:extLst>
      <p:ext uri="{BB962C8B-B14F-4D97-AF65-F5344CB8AC3E}">
        <p14:creationId xmlns:p14="http://schemas.microsoft.com/office/powerpoint/2010/main" val="3852811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80B5B0B-8FB2-4D10-B250-4BA809B5F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" y="1081481"/>
            <a:ext cx="9731264" cy="2111159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E6B4D78-CDFC-4EDB-9489-2B75623D4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3" y="3192640"/>
            <a:ext cx="11934133" cy="36653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87FEF-E942-4D06-9CDE-D36B7CD8CC06}"/>
              </a:ext>
            </a:extLst>
          </p:cNvPr>
          <p:cNvSpPr/>
          <p:nvPr/>
        </p:nvSpPr>
        <p:spPr>
          <a:xfrm>
            <a:off x="296848" y="306976"/>
            <a:ext cx="8075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Pie Charts were created for your visual entertainment </a:t>
            </a:r>
            <a:r>
              <a:rPr lang="en-US" sz="2400" dirty="0">
                <a:sym typeface="Wingdings" panose="05000000000000000000" pitchFamily="2" charset="2"/>
              </a:rPr>
              <a:t>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74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72326FC-7086-4F2D-9E6A-130E82BCB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83379-C21E-4309-8CF8-50646AFA4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FAF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26113-ADE4-48B3-82E9-CD624A2FC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3369"/>
          <a:stretch/>
        </p:blipFill>
        <p:spPr>
          <a:xfrm>
            <a:off x="1418555" y="806874"/>
            <a:ext cx="10905066" cy="55710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0F9BF1-5E65-4ABA-AE3A-21456DE9096B}"/>
              </a:ext>
            </a:extLst>
          </p:cNvPr>
          <p:cNvSpPr/>
          <p:nvPr/>
        </p:nvSpPr>
        <p:spPr>
          <a:xfrm>
            <a:off x="795130" y="806874"/>
            <a:ext cx="10225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Hemp and Cannabis business Licenses in Denver since 2014</a:t>
            </a:r>
          </a:p>
        </p:txBody>
      </p:sp>
    </p:spTree>
    <p:extLst>
      <p:ext uri="{BB962C8B-B14F-4D97-AF65-F5344CB8AC3E}">
        <p14:creationId xmlns:p14="http://schemas.microsoft.com/office/powerpoint/2010/main" val="1723607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05397-BA11-4153-A0A0-551850FE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31" y="1388940"/>
            <a:ext cx="8000999" cy="5333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44B8A-6AE3-4A7B-A80C-76DF888765A3}"/>
              </a:ext>
            </a:extLst>
          </p:cNvPr>
          <p:cNvSpPr/>
          <p:nvPr/>
        </p:nvSpPr>
        <p:spPr>
          <a:xfrm>
            <a:off x="-132862" y="434833"/>
            <a:ext cx="118637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Hemp and Cannabis Businesses in Denver since 2014 </a:t>
            </a:r>
          </a:p>
          <a:p>
            <a:pPr algn="ctr"/>
            <a:r>
              <a:rPr lang="en-US" sz="2800" dirty="0"/>
              <a:t>represented more accurately through a bar chart </a:t>
            </a:r>
          </a:p>
        </p:txBody>
      </p:sp>
    </p:spTree>
    <p:extLst>
      <p:ext uri="{BB962C8B-B14F-4D97-AF65-F5344CB8AC3E}">
        <p14:creationId xmlns:p14="http://schemas.microsoft.com/office/powerpoint/2010/main" val="12692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6425D-3BB0-48BC-9D6D-73913658C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" y="946218"/>
            <a:ext cx="6035021" cy="4023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BBAE0-3534-4E56-A315-7250199F8EAB}"/>
              </a:ext>
            </a:extLst>
          </p:cNvPr>
          <p:cNvSpPr txBox="1"/>
          <p:nvPr/>
        </p:nvSpPr>
        <p:spPr>
          <a:xfrm>
            <a:off x="2504661" y="265043"/>
            <a:ext cx="7103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Semi Year Crime Rate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E1A3DA3-804F-4546-8562-A7E1F05E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6217"/>
            <a:ext cx="6035021" cy="4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9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991BC-C320-47D3-8565-01062A959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11" y="1421353"/>
            <a:ext cx="6507178" cy="5155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EA9C19-83C3-49E5-A526-BF9D65886FFA}"/>
              </a:ext>
            </a:extLst>
          </p:cNvPr>
          <p:cNvSpPr txBox="1"/>
          <p:nvPr/>
        </p:nvSpPr>
        <p:spPr>
          <a:xfrm>
            <a:off x="2504661" y="265043"/>
            <a:ext cx="7103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Top Five Crimes</a:t>
            </a:r>
          </a:p>
        </p:txBody>
      </p:sp>
    </p:spTree>
    <p:extLst>
      <p:ext uri="{BB962C8B-B14F-4D97-AF65-F5344CB8AC3E}">
        <p14:creationId xmlns:p14="http://schemas.microsoft.com/office/powerpoint/2010/main" val="400413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4CDD-37E7-4701-8068-8FD34FDF5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FE93A-2F36-4360-B6D0-F7729614E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704F2-815B-4F58-AE14-FA9D08C93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8" y="1772821"/>
            <a:ext cx="5487650" cy="3658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C3739-F464-4246-BEB6-B0E3925C40F8}"/>
              </a:ext>
            </a:extLst>
          </p:cNvPr>
          <p:cNvSpPr txBox="1"/>
          <p:nvPr/>
        </p:nvSpPr>
        <p:spPr>
          <a:xfrm>
            <a:off x="2411896" y="152996"/>
            <a:ext cx="7103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Drug Related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D5AAA4D-070F-432E-93DA-862CC37A0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8" y="177282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3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8F0C-3255-4F40-9570-D4D419F5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7908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Top Five Crimes By 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F339A-2355-4369-A54E-CF1BDA7F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671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E927-5A0A-4E1A-9723-61B3CDB1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D7442-5EAD-4F6E-B282-C30D195F5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F1EEE-2BBD-48B5-A7FC-92F420BB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2" y="44150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27E6A-3503-4C11-B97F-B108FD76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0" y="2416956"/>
            <a:ext cx="5487650" cy="365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86254-A4C8-4708-BE5A-063A077F5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2365373"/>
            <a:ext cx="5487650" cy="3658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AB77B6-358F-4EF8-AD59-52DF2B99F0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8006"/>
            <a:ext cx="5487650" cy="3658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1D35FE-9D7F-4C0D-B981-423925CE1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48" y="457800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C1C3-769C-413A-99D1-411FFD11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0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Crime Rate vs Population Growth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4DF56-56C9-46CF-92DC-0DBE9E7F7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57" y="4673084"/>
            <a:ext cx="6797886" cy="204507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CB598AB-1B5A-4176-83B7-695374F44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97" y="86556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4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8F0C-3255-4F40-9570-D4D419F5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7908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Top Five Neighborhoods by Crime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F339A-2355-4369-A54E-CF1BDA7F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57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2394</TotalTime>
  <Words>194</Words>
  <Application>Microsoft Office PowerPoint</Application>
  <PresentationFormat>Widescreen</PresentationFormat>
  <Paragraphs>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Top Five Crimes By Year</vt:lpstr>
      <vt:lpstr>PowerPoint Presentation</vt:lpstr>
      <vt:lpstr>Crime Rate vs Population Growth</vt:lpstr>
      <vt:lpstr>Top Five Neighborhoods by Crime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Thiago C</dc:creator>
  <cp:lastModifiedBy>Lauren Withers</cp:lastModifiedBy>
  <cp:revision>19</cp:revision>
  <dcterms:created xsi:type="dcterms:W3CDTF">2018-07-07T21:07:15Z</dcterms:created>
  <dcterms:modified xsi:type="dcterms:W3CDTF">2018-07-10T19:39:45Z</dcterms:modified>
</cp:coreProperties>
</file>