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4" r:id="rId8"/>
    <p:sldId id="273" r:id="rId9"/>
    <p:sldId id="261" r:id="rId10"/>
    <p:sldId id="262" r:id="rId11"/>
    <p:sldId id="275" r:id="rId12"/>
    <p:sldId id="263" r:id="rId13"/>
    <p:sldId id="264" r:id="rId14"/>
    <p:sldId id="265" r:id="rId15"/>
    <p:sldId id="267" r:id="rId16"/>
    <p:sldId id="268" r:id="rId17"/>
    <p:sldId id="269" r:id="rId18"/>
    <p:sldId id="271" r:id="rId19"/>
    <p:sldId id="27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8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542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4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237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073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819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81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575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9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Scoring, Lending, Fraud Alerts and Risk Management Project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real-time, scalable data engineering project for credit risk analysis, fraud alerting, and lending </a:t>
            </a:r>
            <a:r>
              <a:rPr lang="en-US" dirty="0" smtClean="0"/>
              <a:t>decisions.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70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Quality </a:t>
            </a:r>
            <a:r>
              <a:rPr lang="en-ZW" dirty="0" smtClean="0"/>
              <a:t>Control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375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Schema validation on Kafka ingestion.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Spark cleans and logs invalid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Monitoring: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Dropped messages 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Fraud spikes. 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Data inconsistencies.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Alerts via Grafana thresholds</a:t>
            </a:r>
            <a:r>
              <a:rPr lang="en-ZW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2" y="2286000"/>
            <a:ext cx="500499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 - git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8231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Git and connect to a remote repo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branches: main, dev, feature/*, bugfix/*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 </a:t>
            </a:r>
            <a:r>
              <a:rPr lang="en-US" dirty="0"/>
              <a:t>changes with git add, commit, push, </a:t>
            </a:r>
            <a:r>
              <a:rPr lang="en-US" dirty="0" smtClean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 </a:t>
            </a:r>
            <a:r>
              <a:rPr lang="en-US" dirty="0"/>
              <a:t>versions (e.g., v1.0.0) for releases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Helps </a:t>
            </a:r>
            <a:r>
              <a:rPr lang="en-US" dirty="0"/>
              <a:t>manage code history, collaboration, and rollback safely.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25" y="2273335"/>
            <a:ext cx="525853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Dashboards &amp; </a:t>
            </a:r>
            <a:r>
              <a:rPr lang="en-US" dirty="0" smtClean="0"/>
              <a:t>Monitoring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Power BI: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Real-time credit risk insights.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distribution.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approval rates.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Grafana: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Job health.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volume.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message lag.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Prometheus: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Monitors all processing pipelines.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31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Outcomes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Faster loan decisions with automated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fraud detection reduces financial risk.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 and modular data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Accurate, real-time reporting to key stakeholders.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092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Next </a:t>
            </a:r>
            <a:r>
              <a:rPr lang="en-ZW" dirty="0" smtClean="0"/>
              <a:t>Steps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Integrate machine learning for dynamic risk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API gateway for external loan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CI/CD for data jobs- Cloud deployment (e.g., AWS + Kubernetes).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3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CODE SNIPPETS</a:t>
            </a:r>
            <a:br>
              <a:rPr lang="en-ZW" dirty="0" smtClean="0"/>
            </a:br>
            <a:r>
              <a:rPr lang="en-ZW" sz="2400" dirty="0" smtClean="0"/>
              <a:t>COMPONENTS AND SCRIPTS</a:t>
            </a:r>
            <a:endParaRPr lang="en-ZW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9" y="1975104"/>
            <a:ext cx="4114799" cy="4672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1975104"/>
            <a:ext cx="4206241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CODE SNIPPETS</a:t>
            </a:r>
            <a:br>
              <a:rPr lang="en-ZW" dirty="0"/>
            </a:br>
            <a:r>
              <a:rPr lang="en-ZW" sz="2400" dirty="0"/>
              <a:t>COMPONENTS AND SCRIPTS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95144"/>
            <a:ext cx="3310128" cy="445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74" y="2295144"/>
            <a:ext cx="327351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Credit scoring job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31136"/>
            <a:ext cx="4133088" cy="447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231136"/>
            <a:ext cx="4763165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85" y="5368866"/>
            <a:ext cx="4791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MONGODB.Js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56" y="2267712"/>
            <a:ext cx="4842808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86" y="2267712"/>
            <a:ext cx="468721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PROMETHEUS.YML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40864"/>
            <a:ext cx="4078224" cy="4416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06" y="2340864"/>
            <a:ext cx="5458194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Project </a:t>
            </a:r>
            <a:r>
              <a:rPr lang="en-ZW" dirty="0" smtClean="0"/>
              <a:t>Overview</a:t>
            </a:r>
            <a:br>
              <a:rPr lang="en-ZW" dirty="0" smtClean="0"/>
            </a:br>
            <a:r>
              <a:rPr lang="en-ZW" sz="1600" dirty="0"/>
              <a:t>End-to-end real-time credit risk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W" b="1" dirty="0" smtClean="0"/>
              <a:t>Core Goals: 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Automate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Detect fraud in real time.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Inform data-driven lending decisions.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Tools: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Kafka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Flink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Spark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PostgreSQL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MongoDB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Power BI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2682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THE END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r>
              <a:rPr lang="en-ZW" dirty="0" smtClean="0"/>
              <a:t>THANK YOU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228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Use </a:t>
            </a:r>
            <a:r>
              <a:rPr lang="en-US" dirty="0" smtClean="0"/>
              <a:t>Cases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Approve/reject loan applications using automated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suspicious loan applications (e.g. repeated identities, sudden spikes).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Alert fraud/risk teams instantly.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Empower executives with real-time dashboards.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533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01767" cy="4023360"/>
          </a:xfrm>
        </p:spPr>
        <p:txBody>
          <a:bodyPr>
            <a:normAutofit lnSpcReduction="10000"/>
          </a:bodyPr>
          <a:lstStyle/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[Kafka Producer] </a:t>
            </a:r>
          </a:p>
          <a:p>
            <a:endParaRPr lang="en-ZW" dirty="0" smtClean="0"/>
          </a:p>
          <a:p>
            <a:r>
              <a:rPr lang="en-Z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[Kafka Topic: credit applications] </a:t>
            </a:r>
            <a:r>
              <a:rPr lang="en-ZW" dirty="0" smtClean="0"/>
              <a:t>  </a:t>
            </a:r>
          </a:p>
          <a:p>
            <a:r>
              <a:rPr lang="en-ZW" dirty="0" smtClean="0"/>
              <a:t>                ↓               ↓</a:t>
            </a:r>
          </a:p>
          <a:p>
            <a:r>
              <a:rPr lang="en-ZW" dirty="0" smtClean="0"/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[Flink Fraud Job]   [Spark Risk Job]  </a:t>
            </a:r>
          </a:p>
          <a:p>
            <a:r>
              <a:rPr lang="en-ZW" dirty="0" smtClean="0"/>
              <a:t>                ↓               ↓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[MongoDB Alerts]   [PostgreSQL DW] </a:t>
            </a:r>
          </a:p>
          <a:p>
            <a:r>
              <a:rPr lang="en-ZW" dirty="0" smtClean="0"/>
              <a:t>                 ↘           ↙    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[Power BI Dashboards]</a:t>
            </a:r>
            <a:endParaRPr lang="en-Z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08960" y="2670048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89" y="2286000"/>
            <a:ext cx="261021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1. Loan application ingested via Kafka.</a:t>
            </a:r>
          </a:p>
          <a:p>
            <a:r>
              <a:rPr lang="en-ZW" dirty="0" smtClean="0"/>
              <a:t>2. Flink detects fraud and stores alerts in MongoDB.</a:t>
            </a:r>
          </a:p>
          <a:p>
            <a:r>
              <a:rPr lang="en-ZW" dirty="0" smtClean="0"/>
              <a:t>3. Spark batch job calculates credit risk and stores in PostgreSQL.</a:t>
            </a:r>
          </a:p>
          <a:p>
            <a:r>
              <a:rPr lang="en-ZW" dirty="0" smtClean="0"/>
              <a:t>4. Power BI connects to DW for analytics.</a:t>
            </a:r>
          </a:p>
          <a:p>
            <a:r>
              <a:rPr lang="en-ZW" dirty="0" smtClean="0"/>
              <a:t>5. Monitoring via Prometheus + Grafana.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82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warehouse schema - star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000" y="2286000"/>
            <a:ext cx="3962784" cy="4169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25" y="2286001"/>
            <a:ext cx="4126404" cy="1929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24" y="4297362"/>
            <a:ext cx="4126404" cy="20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Etl &amp; pipeline diagrams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87" y="2231136"/>
            <a:ext cx="2816604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72" y="2231136"/>
            <a:ext cx="44297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integration and etl process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40280"/>
            <a:ext cx="4581144" cy="4032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40" y="2240280"/>
            <a:ext cx="432186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Data Governance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7150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PostgreSQL and MongoDB secured with roles and passwords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Metadata tracking via Spark &amp; SQL inserts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Policy management: min credit score, loan caps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Auditing: logs, dashboards, and job history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29" y="2084832"/>
            <a:ext cx="512063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282</TotalTime>
  <Words>440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Courier New</vt:lpstr>
      <vt:lpstr>Tw Cen MT</vt:lpstr>
      <vt:lpstr>Tw Cen MT Condensed</vt:lpstr>
      <vt:lpstr>Wingdings 3</vt:lpstr>
      <vt:lpstr>Integral</vt:lpstr>
      <vt:lpstr>Credit Scoring, Lending, Fraud Alerts and Risk Management Project</vt:lpstr>
      <vt:lpstr>Project Overview End-to-end real-time credit risk platform</vt:lpstr>
      <vt:lpstr>Business Use Cases</vt:lpstr>
      <vt:lpstr>High-Level Architecture</vt:lpstr>
      <vt:lpstr>Data Pipeline</vt:lpstr>
      <vt:lpstr>Data warehouse schema - star</vt:lpstr>
      <vt:lpstr>Etl &amp; pipeline diagrams</vt:lpstr>
      <vt:lpstr>Data integration and etl process</vt:lpstr>
      <vt:lpstr>Data Governance</vt:lpstr>
      <vt:lpstr>Data Quality Control</vt:lpstr>
      <vt:lpstr>Version control - git</vt:lpstr>
      <vt:lpstr>Dashboards &amp; Monitoring</vt:lpstr>
      <vt:lpstr>Business Outcomes</vt:lpstr>
      <vt:lpstr>Next Steps</vt:lpstr>
      <vt:lpstr>CODE SNIPPETS COMPONENTS AND SCRIPTS</vt:lpstr>
      <vt:lpstr>CODE SNIPPETS COMPONENTS AND SCRIPTS</vt:lpstr>
      <vt:lpstr>Credit scoring job</vt:lpstr>
      <vt:lpstr>MONGODB.Js</vt:lpstr>
      <vt:lpstr>PROMETHEUS.YML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Larry</cp:lastModifiedBy>
  <cp:revision>30</cp:revision>
  <dcterms:created xsi:type="dcterms:W3CDTF">2025-08-07T12:41:28Z</dcterms:created>
  <dcterms:modified xsi:type="dcterms:W3CDTF">2025-08-07T18:39:47Z</dcterms:modified>
</cp:coreProperties>
</file>