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lawrence.co/w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://amzn.to/2l5W2p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python-network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process of extracting data from websites</a:t>
            </a:r>
          </a:p>
          <a:p>
            <a:r>
              <a:rPr lang="en-US" sz="3600" dirty="0" smtClean="0"/>
              <a:t>HTML to Structured Data</a:t>
            </a:r>
          </a:p>
          <a:p>
            <a:r>
              <a:rPr lang="en-US" sz="3600" dirty="0" smtClean="0"/>
              <a:t>Useful for collecting mass amounts of data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38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Python l</a:t>
            </a:r>
            <a:r>
              <a:rPr lang="en-US" sz="3600" dirty="0" smtClean="0"/>
              <a:t>ibrary for </a:t>
            </a:r>
            <a:r>
              <a:rPr lang="en-US" sz="3600" dirty="0" smtClean="0"/>
              <a:t>pulling data from HTML and XML </a:t>
            </a:r>
            <a:r>
              <a:rPr lang="en-US" sz="3600" dirty="0" smtClean="0"/>
              <a:t>files</a:t>
            </a:r>
          </a:p>
          <a:p>
            <a:r>
              <a:rPr lang="en-US" sz="3600" dirty="0" smtClean="0"/>
              <a:t>Makes scraping a lot easier</a:t>
            </a:r>
          </a:p>
          <a:p>
            <a:r>
              <a:rPr lang="en-US" sz="3600" dirty="0" smtClean="0"/>
              <a:t>Uses a parser to pull out information</a:t>
            </a:r>
          </a:p>
          <a:p>
            <a:pPr lvl="1"/>
            <a:r>
              <a:rPr lang="en-US" sz="3600" dirty="0" smtClean="0"/>
              <a:t>HTML:“html5lib”</a:t>
            </a:r>
          </a:p>
          <a:p>
            <a:pPr lvl="1"/>
            <a:r>
              <a:rPr lang="en-US" sz="3600" dirty="0" smtClean="0"/>
              <a:t>XML:“</a:t>
            </a:r>
            <a:r>
              <a:rPr lang="en-US" sz="3600" dirty="0" err="1" smtClean="0"/>
              <a:t>lxml</a:t>
            </a:r>
            <a:r>
              <a:rPr lang="en-US" sz="3600" dirty="0" smtClean="0"/>
              <a:t>”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If you don</a:t>
            </a:r>
            <a:r>
              <a:rPr lang="mr-IN" sz="3600" dirty="0" smtClean="0"/>
              <a:t>’</a:t>
            </a:r>
            <a:r>
              <a:rPr lang="en-US" sz="3600" dirty="0" smtClean="0"/>
              <a:t>t have Python installed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hlinkClick r:id="rId2"/>
              </a:rPr>
              <a:t>https://www.python.org/downloads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Beautiful </a:t>
            </a:r>
            <a:r>
              <a:rPr lang="en-US" sz="3600" dirty="0" smtClean="0"/>
              <a:t>Soup 4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err="1" smtClean="0"/>
              <a:t>Urllib</a:t>
            </a: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err="1" smtClean="0"/>
              <a:t>Matplotlib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347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Page with valuable data</a:t>
            </a:r>
          </a:p>
          <a:p>
            <a:r>
              <a:rPr lang="en-US" sz="3600" dirty="0" smtClean="0"/>
              <a:t>You want to automatically generate a graphical analysis of this data</a:t>
            </a:r>
          </a:p>
          <a:p>
            <a:r>
              <a:rPr lang="en-US" sz="3600" dirty="0" smtClean="0"/>
              <a:t>Go to </a:t>
            </a:r>
            <a:r>
              <a:rPr lang="en-US" sz="3600" dirty="0">
                <a:hlinkClick r:id="rId2"/>
              </a:rPr>
              <a:t>https://www.jlawrence.co/ws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26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 Network Profiles</a:t>
            </a:r>
          </a:p>
          <a:p>
            <a:r>
              <a:rPr lang="en-US" sz="3600" dirty="0" smtClean="0"/>
              <a:t>Marketing Leads</a:t>
            </a:r>
          </a:p>
          <a:p>
            <a:r>
              <a:rPr lang="en-US" sz="3600" dirty="0" smtClean="0"/>
              <a:t>Scrape Reviews of Products/Hotels</a:t>
            </a:r>
          </a:p>
          <a:p>
            <a:r>
              <a:rPr lang="en-US" sz="3600" dirty="0" smtClean="0"/>
              <a:t>Gather contact details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09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University of Michigan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www.coursera.org/learn/python-network-data</a:t>
            </a:r>
            <a:endParaRPr lang="en-US" sz="2400" dirty="0" smtClean="0"/>
          </a:p>
          <a:p>
            <a:r>
              <a:rPr lang="en-US" sz="2400" dirty="0" smtClean="0"/>
              <a:t>Beautiful Soup Documentation</a:t>
            </a:r>
          </a:p>
          <a:p>
            <a:pPr lvl="1"/>
            <a:r>
              <a:rPr lang="en-US" sz="2400" dirty="0">
                <a:hlinkClick r:id="rId3"/>
              </a:rPr>
              <a:t>https://www.crummy.com/software/BeautifulSoup/bs4/doc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Temple University CIS 3715 </a:t>
            </a:r>
            <a:r>
              <a:rPr lang="mr-IN" sz="2400" dirty="0" smtClean="0"/>
              <a:t>–</a:t>
            </a:r>
            <a:r>
              <a:rPr lang="en-US" sz="2400" dirty="0" smtClean="0"/>
              <a:t> Principles of Data Science</a:t>
            </a:r>
          </a:p>
          <a:p>
            <a:r>
              <a:rPr lang="en-US" sz="2400" dirty="0" smtClean="0"/>
              <a:t>Web Scraping with Python: Collecting Data from the Modern Web,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Ed.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amzn.to/2l5W2pS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6214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1037</TotalTime>
  <Words>162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Mangal</vt:lpstr>
      <vt:lpstr>Arial</vt:lpstr>
      <vt:lpstr>Vapor Trail</vt:lpstr>
      <vt:lpstr>Web Scraping in Python</vt:lpstr>
      <vt:lpstr>What is web scraping?</vt:lpstr>
      <vt:lpstr>Beautiful Soup</vt:lpstr>
      <vt:lpstr>Libraries Used</vt:lpstr>
      <vt:lpstr>Practical Example</vt:lpstr>
      <vt:lpstr>Applications of web scraping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in Python</dc:title>
  <dc:creator>Christopher J Lawrence</dc:creator>
  <cp:lastModifiedBy>Christopher J Lawrence</cp:lastModifiedBy>
  <cp:revision>12</cp:revision>
  <dcterms:created xsi:type="dcterms:W3CDTF">2017-02-13T16:25:59Z</dcterms:created>
  <dcterms:modified xsi:type="dcterms:W3CDTF">2017-02-15T06:04:09Z</dcterms:modified>
</cp:coreProperties>
</file>