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lawrence.co/w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4" Type="http://schemas.openxmlformats.org/officeDocument/2006/relationships/hyperlink" Target="http://amzn.to/2l5W2p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ursera.org/learn/python-network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Lawrence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scraping?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process of extracting data from websites</a:t>
            </a:r>
          </a:p>
          <a:p>
            <a:r>
              <a:rPr lang="en-US" sz="3600" dirty="0" smtClean="0"/>
              <a:t>HTML to Structured Data</a:t>
            </a:r>
          </a:p>
          <a:p>
            <a:r>
              <a:rPr lang="en-US" sz="3600" dirty="0" smtClean="0"/>
              <a:t>Useful for collecting mass amounts of data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38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Module for </a:t>
            </a:r>
            <a:r>
              <a:rPr lang="en-US" dirty="0" smtClean="0"/>
              <a:t>pulling data from HTML and XML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 smtClean="0"/>
              <a:t>If you don</a:t>
            </a:r>
            <a:r>
              <a:rPr lang="mr-IN" sz="3600" dirty="0" smtClean="0"/>
              <a:t>’</a:t>
            </a:r>
            <a:r>
              <a:rPr lang="en-US" sz="3600" dirty="0" smtClean="0"/>
              <a:t>t have Python installed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>
                <a:hlinkClick r:id="rId2"/>
              </a:rPr>
              <a:t>https://www.python.org/downloads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 smtClean="0"/>
              <a:t>Python 3.6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 smtClean="0"/>
              <a:t>Beautiful Soup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 smtClean="0"/>
              <a:t>pip install beautifulsoup4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 err="1" smtClean="0"/>
              <a:t>Urllib</a:t>
            </a:r>
            <a:endParaRPr lang="en-US" sz="36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 smtClean="0"/>
              <a:t>Comes with Python</a:t>
            </a:r>
          </a:p>
        </p:txBody>
      </p:sp>
    </p:spTree>
    <p:extLst>
      <p:ext uri="{BB962C8B-B14F-4D97-AF65-F5344CB8AC3E}">
        <p14:creationId xmlns:p14="http://schemas.microsoft.com/office/powerpoint/2010/main" val="18347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Page with valuable data</a:t>
            </a:r>
          </a:p>
          <a:p>
            <a:r>
              <a:rPr lang="en-US" sz="3600" dirty="0" smtClean="0"/>
              <a:t>You want to automatically generate a graphical analysis of this data</a:t>
            </a:r>
          </a:p>
          <a:p>
            <a:r>
              <a:rPr lang="en-US" sz="3600" dirty="0" smtClean="0"/>
              <a:t>Go to </a:t>
            </a:r>
            <a:r>
              <a:rPr lang="en-US" sz="3600" dirty="0">
                <a:hlinkClick r:id="rId2"/>
              </a:rPr>
              <a:t>https://www.jlawrence.co/ws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26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Social Network Profiles</a:t>
            </a:r>
          </a:p>
          <a:p>
            <a:r>
              <a:rPr lang="en-US" sz="3600" dirty="0" smtClean="0"/>
              <a:t>Marketing Leads</a:t>
            </a:r>
          </a:p>
          <a:p>
            <a:r>
              <a:rPr lang="en-US" sz="3600" dirty="0" smtClean="0"/>
              <a:t>Scrape Reviews of Products/Hotels</a:t>
            </a:r>
          </a:p>
          <a:p>
            <a:r>
              <a:rPr lang="en-US" sz="3600" dirty="0" smtClean="0"/>
              <a:t>Gather contact details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09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University of Michigan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www.coursera.org/learn/python-network-data</a:t>
            </a:r>
            <a:endParaRPr lang="en-US" sz="2400" dirty="0" smtClean="0"/>
          </a:p>
          <a:p>
            <a:r>
              <a:rPr lang="en-US" sz="2400" dirty="0" smtClean="0"/>
              <a:t>Beautiful Soup Documentation</a:t>
            </a:r>
          </a:p>
          <a:p>
            <a:pPr lvl="1"/>
            <a:r>
              <a:rPr lang="en-US" sz="2400" dirty="0">
                <a:hlinkClick r:id="rId3"/>
              </a:rPr>
              <a:t>https://www.crummy.com/software/BeautifulSoup/bs4/doc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Temple University CIS 3715 </a:t>
            </a:r>
            <a:r>
              <a:rPr lang="mr-IN" sz="2400" dirty="0" smtClean="0"/>
              <a:t>–</a:t>
            </a:r>
            <a:r>
              <a:rPr lang="en-US" sz="2400" dirty="0" smtClean="0"/>
              <a:t> Principles of Data Science</a:t>
            </a:r>
          </a:p>
          <a:p>
            <a:r>
              <a:rPr lang="en-US" sz="2400" dirty="0" smtClean="0"/>
              <a:t>Web Scraping with Python: Collecting Data from the Modern Web,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Ed.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amzn.to/2l5W2pS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06214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1020</TotalTime>
  <Words>147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Mangal</vt:lpstr>
      <vt:lpstr>Arial</vt:lpstr>
      <vt:lpstr>Vapor Trail</vt:lpstr>
      <vt:lpstr>Web Scraping in Python</vt:lpstr>
      <vt:lpstr>What is web scraping?</vt:lpstr>
      <vt:lpstr>Beautiful Soup</vt:lpstr>
      <vt:lpstr>Modules Used</vt:lpstr>
      <vt:lpstr>Practical Example</vt:lpstr>
      <vt:lpstr>Applications of web scraping</vt:lpstr>
      <vt:lpstr>Learn 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in Python</dc:title>
  <dc:creator>Christopher J Lawrence</dc:creator>
  <cp:lastModifiedBy>Christopher J Lawrence</cp:lastModifiedBy>
  <cp:revision>10</cp:revision>
  <dcterms:created xsi:type="dcterms:W3CDTF">2017-02-13T16:25:59Z</dcterms:created>
  <dcterms:modified xsi:type="dcterms:W3CDTF">2017-02-15T03:41:22Z</dcterms:modified>
</cp:coreProperties>
</file>