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3" r:id="rId7"/>
    <p:sldId id="259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4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ython.org/download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jlawrence.co/w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jlawrence.co/tb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ummy.com/software/BeautifulSoup/bs4/doc/" TargetMode="External"/><Relationship Id="rId4" Type="http://schemas.openxmlformats.org/officeDocument/2006/relationships/hyperlink" Target="http://amzn.to/2l5W2p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oursera.org/learn/python-network-data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ithub.com/lawja/webscraping_w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Scraping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Jake Lawrence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36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web scraping?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process of extracting data from websites</a:t>
            </a:r>
          </a:p>
          <a:p>
            <a:r>
              <a:rPr lang="en-US" sz="3600" dirty="0" smtClean="0"/>
              <a:t>HTML to Structured Data</a:t>
            </a:r>
          </a:p>
          <a:p>
            <a:r>
              <a:rPr lang="en-US" sz="3600" dirty="0" smtClean="0"/>
              <a:t>Useful for collecting mass amounts of data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5383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Beautiful Soup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Python library for pulling data from HTML and XML files</a:t>
            </a:r>
          </a:p>
          <a:p>
            <a:r>
              <a:rPr lang="en-US" sz="3600" dirty="0" smtClean="0"/>
              <a:t>Makes scraping a lot easier</a:t>
            </a:r>
          </a:p>
          <a:p>
            <a:r>
              <a:rPr lang="en-US" sz="3600" dirty="0" smtClean="0"/>
              <a:t>Uses a parser to pull out information</a:t>
            </a:r>
          </a:p>
          <a:p>
            <a:pPr lvl="1"/>
            <a:r>
              <a:rPr lang="en-US" sz="3600" dirty="0" smtClean="0"/>
              <a:t>HTML:“html5lib”</a:t>
            </a:r>
          </a:p>
          <a:p>
            <a:pPr lvl="1"/>
            <a:r>
              <a:rPr lang="en-US" sz="3600" dirty="0" smtClean="0"/>
              <a:t>XML:“</a:t>
            </a:r>
            <a:r>
              <a:rPr lang="en-US" sz="3600" dirty="0" err="1" smtClean="0"/>
              <a:t>lxml</a:t>
            </a:r>
            <a:r>
              <a:rPr lang="en-US" sz="3600" dirty="0" smtClean="0"/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89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dirty="0" smtClean="0"/>
              <a:t>If you don</a:t>
            </a:r>
            <a:r>
              <a:rPr lang="mr-IN" sz="3600" dirty="0" smtClean="0"/>
              <a:t>’</a:t>
            </a:r>
            <a:r>
              <a:rPr lang="en-US" sz="3600" dirty="0" smtClean="0"/>
              <a:t>t have Python installed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dirty="0">
                <a:hlinkClick r:id="rId2"/>
              </a:rPr>
              <a:t>https://www.python.org/downloads</a:t>
            </a:r>
            <a:r>
              <a:rPr lang="en-US" sz="3600" dirty="0" smtClean="0">
                <a:hlinkClick r:id="rId2"/>
              </a:rPr>
              <a:t>/</a:t>
            </a:r>
            <a:endParaRPr lang="en-US" sz="3600" dirty="0" smtClean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dirty="0" smtClean="0"/>
              <a:t>Beautiful </a:t>
            </a:r>
            <a:r>
              <a:rPr lang="en-US" sz="3600" dirty="0" smtClean="0"/>
              <a:t>Soup </a:t>
            </a:r>
            <a:r>
              <a:rPr lang="en-US" sz="3600" dirty="0" smtClean="0"/>
              <a:t>4</a:t>
            </a:r>
            <a:endParaRPr lang="en-US" sz="3600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smtClean="0"/>
              <a:t>Urllib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83475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Web Page with valuable data</a:t>
            </a:r>
          </a:p>
          <a:p>
            <a:r>
              <a:rPr lang="en-US" sz="3600" dirty="0" smtClean="0"/>
              <a:t>You want to automatically generate a graphical analysis of this data</a:t>
            </a:r>
          </a:p>
          <a:p>
            <a:r>
              <a:rPr lang="en-US" sz="3600" dirty="0" smtClean="0"/>
              <a:t>Go to </a:t>
            </a:r>
            <a:r>
              <a:rPr lang="en-US" sz="3600" dirty="0">
                <a:hlinkClick r:id="rId2"/>
              </a:rPr>
              <a:t>https://www.jlawrence.co/ws</a:t>
            </a:r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7265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Advanced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You want to keep up to date with a blog but it doesn’t have an updates feature</a:t>
            </a:r>
          </a:p>
          <a:p>
            <a:r>
              <a:rPr lang="en-US" sz="3600" dirty="0" smtClean="0"/>
              <a:t>You want to be notified via email whenever something new is posted</a:t>
            </a:r>
          </a:p>
          <a:p>
            <a:r>
              <a:rPr lang="en-US" sz="3600" dirty="0" smtClean="0"/>
              <a:t>Go to: </a:t>
            </a:r>
            <a:r>
              <a:rPr lang="en-US" sz="3600" dirty="0" smtClean="0">
                <a:hlinkClick r:id="rId2"/>
              </a:rPr>
              <a:t>http://www.jlawrence.co/tb</a:t>
            </a:r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14681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web scraping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Social Network Profiles</a:t>
            </a:r>
          </a:p>
          <a:p>
            <a:r>
              <a:rPr lang="en-US" sz="3600" dirty="0" smtClean="0"/>
              <a:t>Marketing Leads</a:t>
            </a:r>
          </a:p>
          <a:p>
            <a:r>
              <a:rPr lang="en-US" sz="3600" dirty="0" smtClean="0"/>
              <a:t>Scrape Reviews of Products/Hotels</a:t>
            </a:r>
          </a:p>
          <a:p>
            <a:r>
              <a:rPr lang="en-US" sz="3600" dirty="0" smtClean="0"/>
              <a:t>Gather contact details</a:t>
            </a:r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2093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University of Michigan</a:t>
            </a:r>
          </a:p>
          <a:p>
            <a:pPr lvl="1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www.coursera.org/learn/python-network-data</a:t>
            </a:r>
            <a:endParaRPr lang="en-US" sz="2400" dirty="0" smtClean="0"/>
          </a:p>
          <a:p>
            <a:r>
              <a:rPr lang="en-US" sz="2400" dirty="0" smtClean="0"/>
              <a:t>Beautiful Soup Documentation</a:t>
            </a:r>
          </a:p>
          <a:p>
            <a:pPr lvl="1"/>
            <a:r>
              <a:rPr lang="en-US" sz="2400" dirty="0">
                <a:hlinkClick r:id="rId3"/>
              </a:rPr>
              <a:t>https://www.crummy.com/software/BeautifulSoup/bs4/doc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r>
              <a:rPr lang="en-US" sz="2400" dirty="0" smtClean="0"/>
              <a:t>Temple University CIS 3715 </a:t>
            </a:r>
            <a:r>
              <a:rPr lang="mr-IN" sz="2400" dirty="0" smtClean="0"/>
              <a:t>–</a:t>
            </a:r>
            <a:r>
              <a:rPr lang="en-US" sz="2400" dirty="0" smtClean="0"/>
              <a:t> Principles of Data Science</a:t>
            </a:r>
          </a:p>
          <a:p>
            <a:r>
              <a:rPr lang="en-US" sz="2400" dirty="0" smtClean="0"/>
              <a:t>Web Scraping with Python: Collecting Data from the Modern Web,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Ed.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hlinkClick r:id="rId4"/>
              </a:rPr>
              <a:t>http://</a:t>
            </a:r>
            <a:r>
              <a:rPr lang="en-US" sz="2400" dirty="0" smtClean="0">
                <a:hlinkClick r:id="rId4"/>
              </a:rPr>
              <a:t>amzn.to/2l5W2pS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0621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hlinkClick r:id="rId2"/>
              </a:rPr>
              <a:t>https://www.github.com/lawja/webscraping_ws</a:t>
            </a:r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3971273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1051</TotalTime>
  <Words>204</Words>
  <Application>Microsoft Macintosh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Mangal</vt:lpstr>
      <vt:lpstr>Arial</vt:lpstr>
      <vt:lpstr>Vapor Trail</vt:lpstr>
      <vt:lpstr>Web Scraping in Python</vt:lpstr>
      <vt:lpstr>What is web scraping?</vt:lpstr>
      <vt:lpstr>Beautiful Soup</vt:lpstr>
      <vt:lpstr>Libraries Used</vt:lpstr>
      <vt:lpstr>Practical Example</vt:lpstr>
      <vt:lpstr>More Advanced Example</vt:lpstr>
      <vt:lpstr>Applications of web scraping</vt:lpstr>
      <vt:lpstr>Learn more</vt:lpstr>
      <vt:lpstr>Materials Used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WebScraping in Python</dc:title>
  <dc:creator>Christopher J Lawrence</dc:creator>
  <cp:lastModifiedBy>Christopher J Lawrence</cp:lastModifiedBy>
  <cp:revision>15</cp:revision>
  <dcterms:created xsi:type="dcterms:W3CDTF">2017-02-13T16:25:59Z</dcterms:created>
  <dcterms:modified xsi:type="dcterms:W3CDTF">2017-02-15T20:40:46Z</dcterms:modified>
</cp:coreProperties>
</file>