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WebScraping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Lawrence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webscraping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7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webscraping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</TotalTime>
  <Words>18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WebScraping in Python</vt:lpstr>
      <vt:lpstr>What is webscraping?</vt:lpstr>
      <vt:lpstr>Beautiful Soup</vt:lpstr>
      <vt:lpstr>Install Python</vt:lpstr>
      <vt:lpstr>Practical Example</vt:lpstr>
      <vt:lpstr>Applications of webscraping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in Python</dc:title>
  <dc:creator>Christopher J Lawrence</dc:creator>
  <cp:lastModifiedBy>Christopher J Lawrence</cp:lastModifiedBy>
  <cp:revision>1</cp:revision>
  <dcterms:created xsi:type="dcterms:W3CDTF">2017-02-13T16:25:59Z</dcterms:created>
  <dcterms:modified xsi:type="dcterms:W3CDTF">2017-02-13T16:31:32Z</dcterms:modified>
</cp:coreProperties>
</file>