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74" r:id="rId4"/>
    <p:sldId id="258" r:id="rId5"/>
    <p:sldId id="276" r:id="rId6"/>
    <p:sldId id="259" r:id="rId7"/>
    <p:sldId id="261" r:id="rId8"/>
    <p:sldId id="260" r:id="rId9"/>
    <p:sldId id="275" r:id="rId10"/>
    <p:sldId id="285" r:id="rId11"/>
    <p:sldId id="277" r:id="rId12"/>
    <p:sldId id="265" r:id="rId13"/>
    <p:sldId id="282" r:id="rId14"/>
    <p:sldId id="266" r:id="rId15"/>
    <p:sldId id="283" r:id="rId16"/>
    <p:sldId id="267" r:id="rId17"/>
    <p:sldId id="286" r:id="rId18"/>
    <p:sldId id="278" r:id="rId19"/>
    <p:sldId id="268" r:id="rId20"/>
    <p:sldId id="280" r:id="rId21"/>
    <p:sldId id="279" r:id="rId22"/>
    <p:sldId id="287" r:id="rId23"/>
    <p:sldId id="262" r:id="rId24"/>
    <p:sldId id="269" r:id="rId25"/>
    <p:sldId id="271" r:id="rId26"/>
    <p:sldId id="272" r:id="rId27"/>
    <p:sldId id="281" r:id="rId28"/>
    <p:sldId id="270"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PT Sans Narrow" panose="02010600030101010101"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gyHW5sXfIZ98sOjm0X3TGjVFl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CF71D-B08F-463F-AB16-3432E3704A79}" v="203" dt="2021-06-26T03:50:14.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50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6/11/relationships/changesInfo" Target="changesInfos/changesInfo1.xml"/><Relationship Id="rId20" Type="http://schemas.openxmlformats.org/officeDocument/2006/relationships/slide" Target="slides/slide19.xml"/><Relationship Id="rId41"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rance K" userId="fa4e3aa05d626600" providerId="LiveId" clId="{874CF71D-B08F-463F-AB16-3432E3704A79}"/>
    <pc:docChg chg="undo custSel addSld delSld modSld sldOrd">
      <pc:chgData name="Lawrance K" userId="fa4e3aa05d626600" providerId="LiveId" clId="{874CF71D-B08F-463F-AB16-3432E3704A79}" dt="2021-06-26T04:05:09.729" v="1352" actId="20577"/>
      <pc:docMkLst>
        <pc:docMk/>
      </pc:docMkLst>
      <pc:sldChg chg="modSp mod">
        <pc:chgData name="Lawrance K" userId="fa4e3aa05d626600" providerId="LiveId" clId="{874CF71D-B08F-463F-AB16-3432E3704A79}" dt="2021-06-25T09:37:34.084" v="660" actId="20577"/>
        <pc:sldMkLst>
          <pc:docMk/>
          <pc:sldMk cId="0" sldId="258"/>
        </pc:sldMkLst>
        <pc:spChg chg="mod">
          <ac:chgData name="Lawrance K" userId="fa4e3aa05d626600" providerId="LiveId" clId="{874CF71D-B08F-463F-AB16-3432E3704A79}" dt="2021-06-25T09:37:34.084" v="660" actId="20577"/>
          <ac:spMkLst>
            <pc:docMk/>
            <pc:sldMk cId="0" sldId="258"/>
            <ac:spMk id="85" creationId="{00000000-0000-0000-0000-000000000000}"/>
          </ac:spMkLst>
        </pc:spChg>
      </pc:sldChg>
      <pc:sldChg chg="addSp delSp modSp mod">
        <pc:chgData name="Lawrance K" userId="fa4e3aa05d626600" providerId="LiveId" clId="{874CF71D-B08F-463F-AB16-3432E3704A79}" dt="2021-06-25T09:35:42.352" v="578" actId="27309"/>
        <pc:sldMkLst>
          <pc:docMk/>
          <pc:sldMk cId="0" sldId="259"/>
        </pc:sldMkLst>
        <pc:graphicFrameChg chg="add del modGraphic">
          <ac:chgData name="Lawrance K" userId="fa4e3aa05d626600" providerId="LiveId" clId="{874CF71D-B08F-463F-AB16-3432E3704A79}" dt="2021-06-25T09:35:42.352" v="578" actId="27309"/>
          <ac:graphicFrameMkLst>
            <pc:docMk/>
            <pc:sldMk cId="0" sldId="259"/>
            <ac:graphicFrameMk id="3" creationId="{041A4FC7-72C0-4414-A115-7B3ADA203B57}"/>
          </ac:graphicFrameMkLst>
        </pc:graphicFrameChg>
      </pc:sldChg>
      <pc:sldChg chg="modSp mod ord">
        <pc:chgData name="Lawrance K" userId="fa4e3aa05d626600" providerId="LiveId" clId="{874CF71D-B08F-463F-AB16-3432E3704A79}" dt="2021-06-25T09:40:21.061" v="669" actId="115"/>
        <pc:sldMkLst>
          <pc:docMk/>
          <pc:sldMk cId="0" sldId="260"/>
        </pc:sldMkLst>
        <pc:spChg chg="mod">
          <ac:chgData name="Lawrance K" userId="fa4e3aa05d626600" providerId="LiveId" clId="{874CF71D-B08F-463F-AB16-3432E3704A79}" dt="2021-06-25T09:40:21.061" v="669" actId="115"/>
          <ac:spMkLst>
            <pc:docMk/>
            <pc:sldMk cId="0" sldId="260"/>
            <ac:spMk id="97" creationId="{00000000-0000-0000-0000-000000000000}"/>
          </ac:spMkLst>
        </pc:spChg>
      </pc:sldChg>
      <pc:sldChg chg="modSp mod">
        <pc:chgData name="Lawrance K" userId="fa4e3aa05d626600" providerId="LiveId" clId="{874CF71D-B08F-463F-AB16-3432E3704A79}" dt="2021-06-25T09:20:14.099" v="426" actId="20577"/>
        <pc:sldMkLst>
          <pc:docMk/>
          <pc:sldMk cId="0" sldId="261"/>
        </pc:sldMkLst>
        <pc:spChg chg="mod">
          <ac:chgData name="Lawrance K" userId="fa4e3aa05d626600" providerId="LiveId" clId="{874CF71D-B08F-463F-AB16-3432E3704A79}" dt="2021-06-25T09:20:14.099" v="426" actId="20577"/>
          <ac:spMkLst>
            <pc:docMk/>
            <pc:sldMk cId="0" sldId="261"/>
            <ac:spMk id="102" creationId="{00000000-0000-0000-0000-000000000000}"/>
          </ac:spMkLst>
        </pc:spChg>
      </pc:sldChg>
      <pc:sldChg chg="del">
        <pc:chgData name="Lawrance K" userId="fa4e3aa05d626600" providerId="LiveId" clId="{874CF71D-B08F-463F-AB16-3432E3704A79}" dt="2021-06-25T09:24:23.238" v="463" actId="2696"/>
        <pc:sldMkLst>
          <pc:docMk/>
          <pc:sldMk cId="0" sldId="263"/>
        </pc:sldMkLst>
      </pc:sldChg>
      <pc:sldChg chg="modSp del mod ord modShow">
        <pc:chgData name="Lawrance K" userId="fa4e3aa05d626600" providerId="LiveId" clId="{874CF71D-B08F-463F-AB16-3432E3704A79}" dt="2021-06-25T09:55:43.681" v="707" actId="2696"/>
        <pc:sldMkLst>
          <pc:docMk/>
          <pc:sldMk cId="0" sldId="264"/>
        </pc:sldMkLst>
        <pc:spChg chg="mod">
          <ac:chgData name="Lawrance K" userId="fa4e3aa05d626600" providerId="LiveId" clId="{874CF71D-B08F-463F-AB16-3432E3704A79}" dt="2021-06-25T09:30:48.913" v="568" actId="20577"/>
          <ac:spMkLst>
            <pc:docMk/>
            <pc:sldMk cId="0" sldId="264"/>
            <ac:spMk id="119" creationId="{00000000-0000-0000-0000-000000000000}"/>
          </ac:spMkLst>
        </pc:spChg>
      </pc:sldChg>
      <pc:sldChg chg="addSp delSp modSp mod">
        <pc:chgData name="Lawrance K" userId="fa4e3aa05d626600" providerId="LiveId" clId="{874CF71D-B08F-463F-AB16-3432E3704A79}" dt="2021-06-26T03:49:35.711" v="1265" actId="20577"/>
        <pc:sldMkLst>
          <pc:docMk/>
          <pc:sldMk cId="0" sldId="265"/>
        </pc:sldMkLst>
        <pc:spChg chg="add mod">
          <ac:chgData name="Lawrance K" userId="fa4e3aa05d626600" providerId="LiveId" clId="{874CF71D-B08F-463F-AB16-3432E3704A79}" dt="2021-06-25T09:18:14.604" v="393" actId="164"/>
          <ac:spMkLst>
            <pc:docMk/>
            <pc:sldMk cId="0" sldId="265"/>
            <ac:spMk id="11" creationId="{D886FAA6-3A0D-48A7-BF39-F241B227BF9D}"/>
          </ac:spMkLst>
        </pc:spChg>
        <pc:spChg chg="mod">
          <ac:chgData name="Lawrance K" userId="fa4e3aa05d626600" providerId="LiveId" clId="{874CF71D-B08F-463F-AB16-3432E3704A79}" dt="2021-06-26T03:49:35.711" v="1265" actId="20577"/>
          <ac:spMkLst>
            <pc:docMk/>
            <pc:sldMk cId="0" sldId="265"/>
            <ac:spMk id="126" creationId="{00000000-0000-0000-0000-000000000000}"/>
          </ac:spMkLst>
        </pc:spChg>
        <pc:grpChg chg="add mod">
          <ac:chgData name="Lawrance K" userId="fa4e3aa05d626600" providerId="LiveId" clId="{874CF71D-B08F-463F-AB16-3432E3704A79}" dt="2021-06-25T09:50:02.194" v="685" actId="1076"/>
          <ac:grpSpMkLst>
            <pc:docMk/>
            <pc:sldMk cId="0" sldId="265"/>
            <ac:grpSpMk id="12" creationId="{141DBE92-FB32-4640-9775-DFD6E3BE5D91}"/>
          </ac:grpSpMkLst>
        </pc:grpChg>
        <pc:graphicFrameChg chg="add del mod">
          <ac:chgData name="Lawrance K" userId="fa4e3aa05d626600" providerId="LiveId" clId="{874CF71D-B08F-463F-AB16-3432E3704A79}" dt="2021-06-25T07:48:18.313" v="5"/>
          <ac:graphicFrameMkLst>
            <pc:docMk/>
            <pc:sldMk cId="0" sldId="265"/>
            <ac:graphicFrameMk id="4" creationId="{71BEA808-6C7D-4ABB-8079-C71309BCFC2F}"/>
          </ac:graphicFrameMkLst>
        </pc:graphicFrameChg>
        <pc:picChg chg="add del mod">
          <ac:chgData name="Lawrance K" userId="fa4e3aa05d626600" providerId="LiveId" clId="{874CF71D-B08F-463F-AB16-3432E3704A79}" dt="2021-06-25T08:03:32.055" v="155" actId="21"/>
          <ac:picMkLst>
            <pc:docMk/>
            <pc:sldMk cId="0" sldId="265"/>
            <ac:picMk id="3" creationId="{8371C858-F466-43E0-A7D5-B46632AE674C}"/>
          </ac:picMkLst>
        </pc:picChg>
        <pc:picChg chg="add del mod">
          <ac:chgData name="Lawrance K" userId="fa4e3aa05d626600" providerId="LiveId" clId="{874CF71D-B08F-463F-AB16-3432E3704A79}" dt="2021-06-25T08:03:51.495" v="160" actId="21"/>
          <ac:picMkLst>
            <pc:docMk/>
            <pc:sldMk cId="0" sldId="265"/>
            <ac:picMk id="5" creationId="{92065FAD-BDED-4C75-A448-B66E9BBF21FC}"/>
          </ac:picMkLst>
        </pc:picChg>
        <pc:picChg chg="add mod">
          <ac:chgData name="Lawrance K" userId="fa4e3aa05d626600" providerId="LiveId" clId="{874CF71D-B08F-463F-AB16-3432E3704A79}" dt="2021-06-25T09:21:00.273" v="440" actId="1076"/>
          <ac:picMkLst>
            <pc:docMk/>
            <pc:sldMk cId="0" sldId="265"/>
            <ac:picMk id="6" creationId="{67F6B1AA-7C3A-4E96-B838-7E31FC3C24B9}"/>
          </ac:picMkLst>
        </pc:picChg>
        <pc:picChg chg="add mod">
          <ac:chgData name="Lawrance K" userId="fa4e3aa05d626600" providerId="LiveId" clId="{874CF71D-B08F-463F-AB16-3432E3704A79}" dt="2021-06-25T09:18:14.604" v="393" actId="164"/>
          <ac:picMkLst>
            <pc:docMk/>
            <pc:sldMk cId="0" sldId="265"/>
            <ac:picMk id="8" creationId="{C6BC6DC5-376A-42CE-92B2-A95FA611BD0C}"/>
          </ac:picMkLst>
        </pc:picChg>
        <pc:inkChg chg="add del">
          <ac:chgData name="Lawrance K" userId="fa4e3aa05d626600" providerId="LiveId" clId="{874CF71D-B08F-463F-AB16-3432E3704A79}" dt="2021-06-25T09:17:30.153" v="379" actId="9405"/>
          <ac:inkMkLst>
            <pc:docMk/>
            <pc:sldMk cId="0" sldId="265"/>
            <ac:inkMk id="9" creationId="{A2EBB7D1-76E2-4AE1-8C50-2F0BA56356AD}"/>
          </ac:inkMkLst>
        </pc:inkChg>
        <pc:inkChg chg="add del">
          <ac:chgData name="Lawrance K" userId="fa4e3aa05d626600" providerId="LiveId" clId="{874CF71D-B08F-463F-AB16-3432E3704A79}" dt="2021-06-25T09:17:29.129" v="378" actId="9405"/>
          <ac:inkMkLst>
            <pc:docMk/>
            <pc:sldMk cId="0" sldId="265"/>
            <ac:inkMk id="10" creationId="{E0568EFC-69FC-40F6-8422-E150D5114EF8}"/>
          </ac:inkMkLst>
        </pc:inkChg>
      </pc:sldChg>
      <pc:sldChg chg="addSp modSp mod">
        <pc:chgData name="Lawrance K" userId="fa4e3aa05d626600" providerId="LiveId" clId="{874CF71D-B08F-463F-AB16-3432E3704A79}" dt="2021-06-25T10:13:42.309" v="871" actId="1076"/>
        <pc:sldMkLst>
          <pc:docMk/>
          <pc:sldMk cId="0" sldId="266"/>
        </pc:sldMkLst>
        <pc:spChg chg="mod">
          <ac:chgData name="Lawrance K" userId="fa4e3aa05d626600" providerId="LiveId" clId="{874CF71D-B08F-463F-AB16-3432E3704A79}" dt="2021-06-25T10:13:09.773" v="868" actId="20577"/>
          <ac:spMkLst>
            <pc:docMk/>
            <pc:sldMk cId="0" sldId="266"/>
            <ac:spMk id="132" creationId="{00000000-0000-0000-0000-000000000000}"/>
          </ac:spMkLst>
        </pc:spChg>
        <pc:graphicFrameChg chg="add mod modGraphic">
          <ac:chgData name="Lawrance K" userId="fa4e3aa05d626600" providerId="LiveId" clId="{874CF71D-B08F-463F-AB16-3432E3704A79}" dt="2021-06-25T10:13:42.309" v="871" actId="1076"/>
          <ac:graphicFrameMkLst>
            <pc:docMk/>
            <pc:sldMk cId="0" sldId="266"/>
            <ac:graphicFrameMk id="2" creationId="{C70BFD2E-195F-4BBB-B36C-7F4CD2E454BA}"/>
          </ac:graphicFrameMkLst>
        </pc:graphicFrameChg>
      </pc:sldChg>
      <pc:sldChg chg="addSp delSp modSp mod">
        <pc:chgData name="Lawrance K" userId="fa4e3aa05d626600" providerId="LiveId" clId="{874CF71D-B08F-463F-AB16-3432E3704A79}" dt="2021-06-25T09:13:02.591" v="355" actId="164"/>
        <pc:sldMkLst>
          <pc:docMk/>
          <pc:sldMk cId="0" sldId="267"/>
        </pc:sldMkLst>
        <pc:spChg chg="add mod">
          <ac:chgData name="Lawrance K" userId="fa4e3aa05d626600" providerId="LiveId" clId="{874CF71D-B08F-463F-AB16-3432E3704A79}" dt="2021-06-25T09:13:02.591" v="355" actId="164"/>
          <ac:spMkLst>
            <pc:docMk/>
            <pc:sldMk cId="0" sldId="267"/>
            <ac:spMk id="4" creationId="{32A07A3E-8008-4246-B3B0-8FD7BF8FDC61}"/>
          </ac:spMkLst>
        </pc:spChg>
        <pc:spChg chg="del mod">
          <ac:chgData name="Lawrance K" userId="fa4e3aa05d626600" providerId="LiveId" clId="{874CF71D-B08F-463F-AB16-3432E3704A79}" dt="2021-06-25T07:53:17.057" v="29" actId="478"/>
          <ac:spMkLst>
            <pc:docMk/>
            <pc:sldMk cId="0" sldId="267"/>
            <ac:spMk id="138" creationId="{00000000-0000-0000-0000-000000000000}"/>
          </ac:spMkLst>
        </pc:spChg>
        <pc:grpChg chg="add mod">
          <ac:chgData name="Lawrance K" userId="fa4e3aa05d626600" providerId="LiveId" clId="{874CF71D-B08F-463F-AB16-3432E3704A79}" dt="2021-06-25T09:13:02.591" v="355" actId="164"/>
          <ac:grpSpMkLst>
            <pc:docMk/>
            <pc:sldMk cId="0" sldId="267"/>
            <ac:grpSpMk id="5" creationId="{03377A32-8252-4DB4-9C2A-BE46729AC466}"/>
          </ac:grpSpMkLst>
        </pc:grpChg>
        <pc:picChg chg="add mod">
          <ac:chgData name="Lawrance K" userId="fa4e3aa05d626600" providerId="LiveId" clId="{874CF71D-B08F-463F-AB16-3432E3704A79}" dt="2021-06-25T09:13:02.591" v="355" actId="164"/>
          <ac:picMkLst>
            <pc:docMk/>
            <pc:sldMk cId="0" sldId="267"/>
            <ac:picMk id="3" creationId="{544C5C53-0057-4BF3-9064-791FABC825DA}"/>
          </ac:picMkLst>
        </pc:picChg>
      </pc:sldChg>
      <pc:sldChg chg="modSp mod">
        <pc:chgData name="Lawrance K" userId="fa4e3aa05d626600" providerId="LiveId" clId="{874CF71D-B08F-463F-AB16-3432E3704A79}" dt="2021-06-25T09:58:32.314" v="726" actId="1038"/>
        <pc:sldMkLst>
          <pc:docMk/>
          <pc:sldMk cId="2154287426" sldId="275"/>
        </pc:sldMkLst>
        <pc:spChg chg="mod">
          <ac:chgData name="Lawrance K" userId="fa4e3aa05d626600" providerId="LiveId" clId="{874CF71D-B08F-463F-AB16-3432E3704A79}" dt="2021-06-25T09:58:32.314" v="726" actId="1038"/>
          <ac:spMkLst>
            <pc:docMk/>
            <pc:sldMk cId="2154287426" sldId="275"/>
            <ac:spMk id="20" creationId="{C9E72CA8-CAFE-4522-9C53-8E1FA604EDD3}"/>
          </ac:spMkLst>
        </pc:spChg>
        <pc:spChg chg="mod">
          <ac:chgData name="Lawrance K" userId="fa4e3aa05d626600" providerId="LiveId" clId="{874CF71D-B08F-463F-AB16-3432E3704A79}" dt="2021-06-25T09:58:32.314" v="726" actId="1038"/>
          <ac:spMkLst>
            <pc:docMk/>
            <pc:sldMk cId="2154287426" sldId="275"/>
            <ac:spMk id="21" creationId="{1AB12A50-6224-4613-9302-5F1C9B80BC01}"/>
          </ac:spMkLst>
        </pc:spChg>
        <pc:spChg chg="mod">
          <ac:chgData name="Lawrance K" userId="fa4e3aa05d626600" providerId="LiveId" clId="{874CF71D-B08F-463F-AB16-3432E3704A79}" dt="2021-06-25T09:58:32.314" v="726" actId="1038"/>
          <ac:spMkLst>
            <pc:docMk/>
            <pc:sldMk cId="2154287426" sldId="275"/>
            <ac:spMk id="22" creationId="{4B7D794A-054B-43B4-AC02-433A0E93BDD3}"/>
          </ac:spMkLst>
        </pc:spChg>
        <pc:spChg chg="mod">
          <ac:chgData name="Lawrance K" userId="fa4e3aa05d626600" providerId="LiveId" clId="{874CF71D-B08F-463F-AB16-3432E3704A79}" dt="2021-06-25T09:58:32.314" v="726" actId="1038"/>
          <ac:spMkLst>
            <pc:docMk/>
            <pc:sldMk cId="2154287426" sldId="275"/>
            <ac:spMk id="23" creationId="{56087CB9-1831-4B9C-8E28-368CDE558F1E}"/>
          </ac:spMkLst>
        </pc:spChg>
        <pc:spChg chg="mod">
          <ac:chgData name="Lawrance K" userId="fa4e3aa05d626600" providerId="LiveId" clId="{874CF71D-B08F-463F-AB16-3432E3704A79}" dt="2021-06-25T09:58:32.314" v="726" actId="1038"/>
          <ac:spMkLst>
            <pc:docMk/>
            <pc:sldMk cId="2154287426" sldId="275"/>
            <ac:spMk id="24" creationId="{54CD9A7B-060F-4965-9338-73ED67D14906}"/>
          </ac:spMkLst>
        </pc:spChg>
        <pc:grpChg chg="mod">
          <ac:chgData name="Lawrance K" userId="fa4e3aa05d626600" providerId="LiveId" clId="{874CF71D-B08F-463F-AB16-3432E3704A79}" dt="2021-06-25T09:58:32.314" v="726" actId="1038"/>
          <ac:grpSpMkLst>
            <pc:docMk/>
            <pc:sldMk cId="2154287426" sldId="275"/>
            <ac:grpSpMk id="14" creationId="{DE51B123-CA4D-4615-AA58-9268406DFAC5}"/>
          </ac:grpSpMkLst>
        </pc:grpChg>
        <pc:grpChg chg="mod">
          <ac:chgData name="Lawrance K" userId="fa4e3aa05d626600" providerId="LiveId" clId="{874CF71D-B08F-463F-AB16-3432E3704A79}" dt="2021-06-25T09:58:32.314" v="726" actId="1038"/>
          <ac:grpSpMkLst>
            <pc:docMk/>
            <pc:sldMk cId="2154287426" sldId="275"/>
            <ac:grpSpMk id="15" creationId="{C38BEBCF-7BF6-4D2E-920F-6998C60A2CFB}"/>
          </ac:grpSpMkLst>
        </pc:grpChg>
        <pc:grpChg chg="mod">
          <ac:chgData name="Lawrance K" userId="fa4e3aa05d626600" providerId="LiveId" clId="{874CF71D-B08F-463F-AB16-3432E3704A79}" dt="2021-06-25T09:58:32.314" v="726" actId="1038"/>
          <ac:grpSpMkLst>
            <pc:docMk/>
            <pc:sldMk cId="2154287426" sldId="275"/>
            <ac:grpSpMk id="17" creationId="{12E1EAE2-C9FE-4F1D-9470-56960D79FAC6}"/>
          </ac:grpSpMkLst>
        </pc:grpChg>
        <pc:grpChg chg="mod">
          <ac:chgData name="Lawrance K" userId="fa4e3aa05d626600" providerId="LiveId" clId="{874CF71D-B08F-463F-AB16-3432E3704A79}" dt="2021-06-25T09:58:32.314" v="726" actId="1038"/>
          <ac:grpSpMkLst>
            <pc:docMk/>
            <pc:sldMk cId="2154287426" sldId="275"/>
            <ac:grpSpMk id="19" creationId="{F84B2BB4-2BEC-46DD-B75D-E6F0E235FF19}"/>
          </ac:grpSpMkLst>
        </pc:grpChg>
      </pc:sldChg>
      <pc:sldChg chg="modSp mod">
        <pc:chgData name="Lawrance K" userId="fa4e3aa05d626600" providerId="LiveId" clId="{874CF71D-B08F-463F-AB16-3432E3704A79}" dt="2021-06-26T01:41:39.834" v="1202" actId="20577"/>
        <pc:sldMkLst>
          <pc:docMk/>
          <pc:sldMk cId="1246124356" sldId="276"/>
        </pc:sldMkLst>
        <pc:spChg chg="mod">
          <ac:chgData name="Lawrance K" userId="fa4e3aa05d626600" providerId="LiveId" clId="{874CF71D-B08F-463F-AB16-3432E3704A79}" dt="2021-06-26T01:41:39.834" v="1202" actId="20577"/>
          <ac:spMkLst>
            <pc:docMk/>
            <pc:sldMk cId="1246124356" sldId="276"/>
            <ac:spMk id="3" creationId="{BE968052-D2B1-489D-AB82-4595E170A1EE}"/>
          </ac:spMkLst>
        </pc:spChg>
        <pc:spChg chg="mod">
          <ac:chgData name="Lawrance K" userId="fa4e3aa05d626600" providerId="LiveId" clId="{874CF71D-B08F-463F-AB16-3432E3704A79}" dt="2021-06-25T09:36:59.391" v="652" actId="20577"/>
          <ac:spMkLst>
            <pc:docMk/>
            <pc:sldMk cId="1246124356" sldId="276"/>
            <ac:spMk id="4" creationId="{02E66158-8E0C-4EA8-A1BA-745C16CDE299}"/>
          </ac:spMkLst>
        </pc:spChg>
      </pc:sldChg>
      <pc:sldChg chg="modSp mod">
        <pc:chgData name="Lawrance K" userId="fa4e3aa05d626600" providerId="LiveId" clId="{874CF71D-B08F-463F-AB16-3432E3704A79}" dt="2021-06-25T10:17:27.271" v="884" actId="20577"/>
        <pc:sldMkLst>
          <pc:docMk/>
          <pc:sldMk cId="3606041380" sldId="277"/>
        </pc:sldMkLst>
        <pc:spChg chg="mod">
          <ac:chgData name="Lawrance K" userId="fa4e3aa05d626600" providerId="LiveId" clId="{874CF71D-B08F-463F-AB16-3432E3704A79}" dt="2021-06-25T09:37:42.614" v="668" actId="20577"/>
          <ac:spMkLst>
            <pc:docMk/>
            <pc:sldMk cId="3606041380" sldId="277"/>
            <ac:spMk id="2" creationId="{13F5B358-E931-48FD-BE95-CE5A89CFC7DF}"/>
          </ac:spMkLst>
        </pc:spChg>
        <pc:spChg chg="mod">
          <ac:chgData name="Lawrance K" userId="fa4e3aa05d626600" providerId="LiveId" clId="{874CF71D-B08F-463F-AB16-3432E3704A79}" dt="2021-06-25T10:17:27.271" v="884" actId="20577"/>
          <ac:spMkLst>
            <pc:docMk/>
            <pc:sldMk cId="3606041380" sldId="277"/>
            <ac:spMk id="4" creationId="{82CA6A41-FF8A-4F0D-85E7-BBC28F2C9A33}"/>
          </ac:spMkLst>
        </pc:spChg>
      </pc:sldChg>
      <pc:sldChg chg="modSp mod">
        <pc:chgData name="Lawrance K" userId="fa4e3aa05d626600" providerId="LiveId" clId="{874CF71D-B08F-463F-AB16-3432E3704A79}" dt="2021-06-26T03:50:23.706" v="1268" actId="27636"/>
        <pc:sldMkLst>
          <pc:docMk/>
          <pc:sldMk cId="2352136986" sldId="279"/>
        </pc:sldMkLst>
        <pc:spChg chg="mod">
          <ac:chgData name="Lawrance K" userId="fa4e3aa05d626600" providerId="LiveId" clId="{874CF71D-B08F-463F-AB16-3432E3704A79}" dt="2021-06-26T03:50:23.706" v="1268" actId="27636"/>
          <ac:spMkLst>
            <pc:docMk/>
            <pc:sldMk cId="2352136986" sldId="279"/>
            <ac:spMk id="144" creationId="{00000000-0000-0000-0000-000000000000}"/>
          </ac:spMkLst>
        </pc:spChg>
      </pc:sldChg>
      <pc:sldChg chg="modSp mod">
        <pc:chgData name="Lawrance K" userId="fa4e3aa05d626600" providerId="LiveId" clId="{874CF71D-B08F-463F-AB16-3432E3704A79}" dt="2021-06-26T01:09:33.168" v="1081" actId="20577"/>
        <pc:sldMkLst>
          <pc:docMk/>
          <pc:sldMk cId="1965601433" sldId="280"/>
        </pc:sldMkLst>
        <pc:spChg chg="mod">
          <ac:chgData name="Lawrance K" userId="fa4e3aa05d626600" providerId="LiveId" clId="{874CF71D-B08F-463F-AB16-3432E3704A79}" dt="2021-06-26T01:09:33.168" v="1081" actId="20577"/>
          <ac:spMkLst>
            <pc:docMk/>
            <pc:sldMk cId="1965601433" sldId="280"/>
            <ac:spMk id="144" creationId="{00000000-0000-0000-0000-000000000000}"/>
          </ac:spMkLst>
        </pc:spChg>
      </pc:sldChg>
      <pc:sldChg chg="modSp mod">
        <pc:chgData name="Lawrance K" userId="fa4e3aa05d626600" providerId="LiveId" clId="{874CF71D-B08F-463F-AB16-3432E3704A79}" dt="2021-06-25T09:44:22.317" v="671" actId="1076"/>
        <pc:sldMkLst>
          <pc:docMk/>
          <pc:sldMk cId="2461188536" sldId="281"/>
        </pc:sldMkLst>
        <pc:graphicFrameChg chg="mod">
          <ac:chgData name="Lawrance K" userId="fa4e3aa05d626600" providerId="LiveId" clId="{874CF71D-B08F-463F-AB16-3432E3704A79}" dt="2021-06-25T09:44:19.010" v="670" actId="1076"/>
          <ac:graphicFrameMkLst>
            <pc:docMk/>
            <pc:sldMk cId="2461188536" sldId="281"/>
            <ac:graphicFrameMk id="6" creationId="{9479A8A6-D7E6-4F9C-8A2F-205E9DA840B3}"/>
          </ac:graphicFrameMkLst>
        </pc:graphicFrameChg>
        <pc:graphicFrameChg chg="mod">
          <ac:chgData name="Lawrance K" userId="fa4e3aa05d626600" providerId="LiveId" clId="{874CF71D-B08F-463F-AB16-3432E3704A79}" dt="2021-06-25T09:44:22.317" v="671" actId="1076"/>
          <ac:graphicFrameMkLst>
            <pc:docMk/>
            <pc:sldMk cId="2461188536" sldId="281"/>
            <ac:graphicFrameMk id="7" creationId="{0A48BE73-BE8E-4F9E-8781-8CCD076AD1A6}"/>
          </ac:graphicFrameMkLst>
        </pc:graphicFrameChg>
      </pc:sldChg>
      <pc:sldChg chg="addSp delSp modSp new mod">
        <pc:chgData name="Lawrance K" userId="fa4e3aa05d626600" providerId="LiveId" clId="{874CF71D-B08F-463F-AB16-3432E3704A79}" dt="2021-06-25T08:04:11.583" v="164" actId="1076"/>
        <pc:sldMkLst>
          <pc:docMk/>
          <pc:sldMk cId="1448953908" sldId="282"/>
        </pc:sldMkLst>
        <pc:spChg chg="mod">
          <ac:chgData name="Lawrance K" userId="fa4e3aa05d626600" providerId="LiveId" clId="{874CF71D-B08F-463F-AB16-3432E3704A79}" dt="2021-06-25T08:03:27.363" v="154" actId="20577"/>
          <ac:spMkLst>
            <pc:docMk/>
            <pc:sldMk cId="1448953908" sldId="282"/>
            <ac:spMk id="2" creationId="{86A8A455-2950-4690-A3C0-FB7C452F2786}"/>
          </ac:spMkLst>
        </pc:spChg>
        <pc:spChg chg="del">
          <ac:chgData name="Lawrance K" userId="fa4e3aa05d626600" providerId="LiveId" clId="{874CF71D-B08F-463F-AB16-3432E3704A79}" dt="2021-06-25T08:03:38.254" v="157" actId="478"/>
          <ac:spMkLst>
            <pc:docMk/>
            <pc:sldMk cId="1448953908" sldId="282"/>
            <ac:spMk id="3" creationId="{68D38FD0-949B-45C5-B8FF-1488D59CD76C}"/>
          </ac:spMkLst>
        </pc:spChg>
        <pc:picChg chg="add mod">
          <ac:chgData name="Lawrance K" userId="fa4e3aa05d626600" providerId="LiveId" clId="{874CF71D-B08F-463F-AB16-3432E3704A79}" dt="2021-06-25T08:03:46.431" v="159" actId="14100"/>
          <ac:picMkLst>
            <pc:docMk/>
            <pc:sldMk cId="1448953908" sldId="282"/>
            <ac:picMk id="4" creationId="{6A2099F0-720B-4E93-8D9F-3C5A793CCF31}"/>
          </ac:picMkLst>
        </pc:picChg>
        <pc:picChg chg="add mod">
          <ac:chgData name="Lawrance K" userId="fa4e3aa05d626600" providerId="LiveId" clId="{874CF71D-B08F-463F-AB16-3432E3704A79}" dt="2021-06-25T08:04:11.583" v="164" actId="1076"/>
          <ac:picMkLst>
            <pc:docMk/>
            <pc:sldMk cId="1448953908" sldId="282"/>
            <ac:picMk id="5" creationId="{5E83FF1E-F605-4AD9-B4EE-34EA70C6D0A9}"/>
          </ac:picMkLst>
        </pc:picChg>
      </pc:sldChg>
      <pc:sldChg chg="addSp delSp modSp new mod ord">
        <pc:chgData name="Lawrance K" userId="fa4e3aa05d626600" providerId="LiveId" clId="{874CF71D-B08F-463F-AB16-3432E3704A79}" dt="2021-06-25T09:12:07.045" v="351"/>
        <pc:sldMkLst>
          <pc:docMk/>
          <pc:sldMk cId="3259237945" sldId="283"/>
        </pc:sldMkLst>
        <pc:spChg chg="mod">
          <ac:chgData name="Lawrance K" userId="fa4e3aa05d626600" providerId="LiveId" clId="{874CF71D-B08F-463F-AB16-3432E3704A79}" dt="2021-06-25T09:08:33.129" v="225" actId="20577"/>
          <ac:spMkLst>
            <pc:docMk/>
            <pc:sldMk cId="3259237945" sldId="283"/>
            <ac:spMk id="2" creationId="{CAF34BC6-1556-48B9-B963-3826FB94D198}"/>
          </ac:spMkLst>
        </pc:spChg>
        <pc:spChg chg="del">
          <ac:chgData name="Lawrance K" userId="fa4e3aa05d626600" providerId="LiveId" clId="{874CF71D-B08F-463F-AB16-3432E3704A79}" dt="2021-06-25T09:05:07.918" v="183" actId="478"/>
          <ac:spMkLst>
            <pc:docMk/>
            <pc:sldMk cId="3259237945" sldId="283"/>
            <ac:spMk id="3" creationId="{3671D8B7-03F1-4440-876B-1FDF848F6D4C}"/>
          </ac:spMkLst>
        </pc:spChg>
        <pc:spChg chg="add mod">
          <ac:chgData name="Lawrance K" userId="fa4e3aa05d626600" providerId="LiveId" clId="{874CF71D-B08F-463F-AB16-3432E3704A79}" dt="2021-06-25T09:11:52.360" v="349" actId="12789"/>
          <ac:spMkLst>
            <pc:docMk/>
            <pc:sldMk cId="3259237945" sldId="283"/>
            <ac:spMk id="4" creationId="{95D9C2F9-96DB-47AD-9BE8-60A160E87B10}"/>
          </ac:spMkLst>
        </pc:spChg>
        <pc:spChg chg="add mod">
          <ac:chgData name="Lawrance K" userId="fa4e3aa05d626600" providerId="LiveId" clId="{874CF71D-B08F-463F-AB16-3432E3704A79}" dt="2021-06-25T09:11:52.360" v="349" actId="12789"/>
          <ac:spMkLst>
            <pc:docMk/>
            <pc:sldMk cId="3259237945" sldId="283"/>
            <ac:spMk id="6" creationId="{7F760303-3105-492F-A4B4-631ED893651D}"/>
          </ac:spMkLst>
        </pc:spChg>
        <pc:spChg chg="add mod">
          <ac:chgData name="Lawrance K" userId="fa4e3aa05d626600" providerId="LiveId" clId="{874CF71D-B08F-463F-AB16-3432E3704A79}" dt="2021-06-25T09:11:52.360" v="349" actId="12789"/>
          <ac:spMkLst>
            <pc:docMk/>
            <pc:sldMk cId="3259237945" sldId="283"/>
            <ac:spMk id="8" creationId="{3E5988EC-6A02-4C8B-91E3-2B544CE98638}"/>
          </ac:spMkLst>
        </pc:spChg>
        <pc:grpChg chg="add mod">
          <ac:chgData name="Lawrance K" userId="fa4e3aa05d626600" providerId="LiveId" clId="{874CF71D-B08F-463F-AB16-3432E3704A79}" dt="2021-06-25T09:11:52.360" v="349" actId="12789"/>
          <ac:grpSpMkLst>
            <pc:docMk/>
            <pc:sldMk cId="3259237945" sldId="283"/>
            <ac:grpSpMk id="5" creationId="{FF6F05A2-5099-4131-96BB-CCCECDC7F2C3}"/>
          </ac:grpSpMkLst>
        </pc:grpChg>
        <pc:grpChg chg="add mod">
          <ac:chgData name="Lawrance K" userId="fa4e3aa05d626600" providerId="LiveId" clId="{874CF71D-B08F-463F-AB16-3432E3704A79}" dt="2021-06-25T09:11:52.360" v="349" actId="12789"/>
          <ac:grpSpMkLst>
            <pc:docMk/>
            <pc:sldMk cId="3259237945" sldId="283"/>
            <ac:grpSpMk id="7" creationId="{8A8B6A61-A7E0-4F65-83DA-CA9ADBA0FFB1}"/>
          </ac:grpSpMkLst>
        </pc:grpChg>
        <pc:grpChg chg="add mod">
          <ac:chgData name="Lawrance K" userId="fa4e3aa05d626600" providerId="LiveId" clId="{874CF71D-B08F-463F-AB16-3432E3704A79}" dt="2021-06-25T09:11:52.360" v="349" actId="12789"/>
          <ac:grpSpMkLst>
            <pc:docMk/>
            <pc:sldMk cId="3259237945" sldId="283"/>
            <ac:grpSpMk id="9" creationId="{E1810CEF-CE6D-4E2D-B387-6FAF25F5139A}"/>
          </ac:grpSpMkLst>
        </pc:grpChg>
        <pc:picChg chg="add del">
          <ac:chgData name="Lawrance K" userId="fa4e3aa05d626600" providerId="LiveId" clId="{874CF71D-B08F-463F-AB16-3432E3704A79}" dt="2021-06-25T09:05:07.918" v="183" actId="478"/>
          <ac:picMkLst>
            <pc:docMk/>
            <pc:sldMk cId="3259237945" sldId="283"/>
            <ac:picMk id="2050" creationId="{C9BF9A08-D1FB-4B42-BCBF-786D75FE06AC}"/>
          </ac:picMkLst>
        </pc:picChg>
        <pc:picChg chg="add del mod">
          <ac:chgData name="Lawrance K" userId="fa4e3aa05d626600" providerId="LiveId" clId="{874CF71D-B08F-463F-AB16-3432E3704A79}" dt="2021-06-25T09:07:03.774" v="205" actId="478"/>
          <ac:picMkLst>
            <pc:docMk/>
            <pc:sldMk cId="3259237945" sldId="283"/>
            <ac:picMk id="2052" creationId="{22FA8E42-536C-46F5-93F4-015B07993C19}"/>
          </ac:picMkLst>
        </pc:picChg>
        <pc:picChg chg="add mod">
          <ac:chgData name="Lawrance K" userId="fa4e3aa05d626600" providerId="LiveId" clId="{874CF71D-B08F-463F-AB16-3432E3704A79}" dt="2021-06-25T09:11:52.360" v="349" actId="12789"/>
          <ac:picMkLst>
            <pc:docMk/>
            <pc:sldMk cId="3259237945" sldId="283"/>
            <ac:picMk id="2054" creationId="{6D58E317-483C-48AD-8213-84283E2F973F}"/>
          </ac:picMkLst>
        </pc:picChg>
        <pc:picChg chg="add mod">
          <ac:chgData name="Lawrance K" userId="fa4e3aa05d626600" providerId="LiveId" clId="{874CF71D-B08F-463F-AB16-3432E3704A79}" dt="2021-06-25T09:11:52.360" v="349" actId="12789"/>
          <ac:picMkLst>
            <pc:docMk/>
            <pc:sldMk cId="3259237945" sldId="283"/>
            <ac:picMk id="2056" creationId="{A7A646B5-C688-4E2A-94A6-42FDEA9E1FF6}"/>
          </ac:picMkLst>
        </pc:picChg>
        <pc:picChg chg="add mod">
          <ac:chgData name="Lawrance K" userId="fa4e3aa05d626600" providerId="LiveId" clId="{874CF71D-B08F-463F-AB16-3432E3704A79}" dt="2021-06-25T09:11:52.360" v="349" actId="12789"/>
          <ac:picMkLst>
            <pc:docMk/>
            <pc:sldMk cId="3259237945" sldId="283"/>
            <ac:picMk id="2058" creationId="{FBB52A57-6AB6-4842-B78C-1A4359E285BF}"/>
          </ac:picMkLst>
        </pc:picChg>
      </pc:sldChg>
      <pc:sldChg chg="modSp new del mod">
        <pc:chgData name="Lawrance K" userId="fa4e3aa05d626600" providerId="LiveId" clId="{874CF71D-B08F-463F-AB16-3432E3704A79}" dt="2021-06-25T09:20:42.503" v="439" actId="2696"/>
        <pc:sldMkLst>
          <pc:docMk/>
          <pc:sldMk cId="4163102816" sldId="284"/>
        </pc:sldMkLst>
        <pc:spChg chg="mod">
          <ac:chgData name="Lawrance K" userId="fa4e3aa05d626600" providerId="LiveId" clId="{874CF71D-B08F-463F-AB16-3432E3704A79}" dt="2021-06-25T09:19:43.305" v="410" actId="20577"/>
          <ac:spMkLst>
            <pc:docMk/>
            <pc:sldMk cId="4163102816" sldId="284"/>
            <ac:spMk id="2" creationId="{DC50B85D-8BBD-48EC-A043-EAAC2C9614CE}"/>
          </ac:spMkLst>
        </pc:spChg>
        <pc:spChg chg="mod">
          <ac:chgData name="Lawrance K" userId="fa4e3aa05d626600" providerId="LiveId" clId="{874CF71D-B08F-463F-AB16-3432E3704A79}" dt="2021-06-25T09:19:52.297" v="414" actId="6549"/>
          <ac:spMkLst>
            <pc:docMk/>
            <pc:sldMk cId="4163102816" sldId="284"/>
            <ac:spMk id="3" creationId="{9B7F3CE4-AA17-4E2F-A90D-9E582A9488A9}"/>
          </ac:spMkLst>
        </pc:spChg>
      </pc:sldChg>
      <pc:sldChg chg="modSp add mod ord">
        <pc:chgData name="Lawrance K" userId="fa4e3aa05d626600" providerId="LiveId" clId="{874CF71D-B08F-463F-AB16-3432E3704A79}" dt="2021-06-25T10:00:19.878" v="737" actId="20577"/>
        <pc:sldMkLst>
          <pc:docMk/>
          <pc:sldMk cId="3369170880" sldId="285"/>
        </pc:sldMkLst>
        <pc:spChg chg="mod">
          <ac:chgData name="Lawrance K" userId="fa4e3aa05d626600" providerId="LiveId" clId="{874CF71D-B08F-463F-AB16-3432E3704A79}" dt="2021-06-25T09:20:28.553" v="437" actId="20577"/>
          <ac:spMkLst>
            <pc:docMk/>
            <pc:sldMk cId="3369170880" sldId="285"/>
            <ac:spMk id="102" creationId="{00000000-0000-0000-0000-000000000000}"/>
          </ac:spMkLst>
        </pc:spChg>
        <pc:spChg chg="mod">
          <ac:chgData name="Lawrance K" userId="fa4e3aa05d626600" providerId="LiveId" clId="{874CF71D-B08F-463F-AB16-3432E3704A79}" dt="2021-06-25T10:00:19.878" v="737" actId="20577"/>
          <ac:spMkLst>
            <pc:docMk/>
            <pc:sldMk cId="3369170880" sldId="285"/>
            <ac:spMk id="103" creationId="{00000000-0000-0000-0000-000000000000}"/>
          </ac:spMkLst>
        </pc:spChg>
      </pc:sldChg>
      <pc:sldChg chg="addSp delSp modSp add mod modClrScheme chgLayout">
        <pc:chgData name="Lawrance K" userId="fa4e3aa05d626600" providerId="LiveId" clId="{874CF71D-B08F-463F-AB16-3432E3704A79}" dt="2021-06-26T04:05:09.729" v="1352" actId="20577"/>
        <pc:sldMkLst>
          <pc:docMk/>
          <pc:sldMk cId="3445151827" sldId="286"/>
        </pc:sldMkLst>
        <pc:spChg chg="add mod ord">
          <ac:chgData name="Lawrance K" userId="fa4e3aa05d626600" providerId="LiveId" clId="{874CF71D-B08F-463F-AB16-3432E3704A79}" dt="2021-06-26T04:05:09.729" v="1352" actId="20577"/>
          <ac:spMkLst>
            <pc:docMk/>
            <pc:sldMk cId="3445151827" sldId="286"/>
            <ac:spMk id="2" creationId="{1C5CBBF2-26AC-4580-9687-C0A654D35D34}"/>
          </ac:spMkLst>
        </pc:spChg>
        <pc:spChg chg="mod ord">
          <ac:chgData name="Lawrance K" userId="fa4e3aa05d626600" providerId="LiveId" clId="{874CF71D-B08F-463F-AB16-3432E3704A79}" dt="2021-06-26T01:06:45.533" v="986" actId="20577"/>
          <ac:spMkLst>
            <pc:docMk/>
            <pc:sldMk cId="3445151827" sldId="286"/>
            <ac:spMk id="137" creationId="{00000000-0000-0000-0000-000000000000}"/>
          </ac:spMkLst>
        </pc:spChg>
        <pc:grpChg chg="del">
          <ac:chgData name="Lawrance K" userId="fa4e3aa05d626600" providerId="LiveId" clId="{874CF71D-B08F-463F-AB16-3432E3704A79}" dt="2021-06-26T01:05:50.065" v="917" actId="478"/>
          <ac:grpSpMkLst>
            <pc:docMk/>
            <pc:sldMk cId="3445151827" sldId="286"/>
            <ac:grpSpMk id="5" creationId="{03377A32-8252-4DB4-9C2A-BE46729AC466}"/>
          </ac:grpSpMkLst>
        </pc:grpChg>
      </pc:sldChg>
      <pc:sldChg chg="modSp add del mod">
        <pc:chgData name="Lawrance K" userId="fa4e3aa05d626600" providerId="LiveId" clId="{874CF71D-B08F-463F-AB16-3432E3704A79}" dt="2021-06-26T01:28:40.569" v="1161" actId="2696"/>
        <pc:sldMkLst>
          <pc:docMk/>
          <pc:sldMk cId="1089449186" sldId="287"/>
        </pc:sldMkLst>
        <pc:spChg chg="mod">
          <ac:chgData name="Lawrance K" userId="fa4e3aa05d626600" providerId="LiveId" clId="{874CF71D-B08F-463F-AB16-3432E3704A79}" dt="2021-06-26T01:26:55.841" v="1160" actId="20577"/>
          <ac:spMkLst>
            <pc:docMk/>
            <pc:sldMk cId="1089449186" sldId="287"/>
            <ac:spMk id="125" creationId="{00000000-0000-0000-0000-000000000000}"/>
          </ac:spMkLst>
        </pc:spChg>
      </pc:sldChg>
      <pc:sldChg chg="modSp add mod">
        <pc:chgData name="Lawrance K" userId="fa4e3aa05d626600" providerId="LiveId" clId="{874CF71D-B08F-463F-AB16-3432E3704A79}" dt="2021-06-26T03:53:03.894" v="1315" actId="20577"/>
        <pc:sldMkLst>
          <pc:docMk/>
          <pc:sldMk cId="3270894132" sldId="287"/>
        </pc:sldMkLst>
        <pc:spChg chg="mod">
          <ac:chgData name="Lawrance K" userId="fa4e3aa05d626600" providerId="LiveId" clId="{874CF71D-B08F-463F-AB16-3432E3704A79}" dt="2021-06-26T03:50:33.416" v="1279" actId="5793"/>
          <ac:spMkLst>
            <pc:docMk/>
            <pc:sldMk cId="3270894132" sldId="287"/>
            <ac:spMk id="143" creationId="{00000000-0000-0000-0000-000000000000}"/>
          </ac:spMkLst>
        </pc:spChg>
        <pc:spChg chg="mod">
          <ac:chgData name="Lawrance K" userId="fa4e3aa05d626600" providerId="LiveId" clId="{874CF71D-B08F-463F-AB16-3432E3704A79}" dt="2021-06-26T03:53:03.894" v="1315" actId="20577"/>
          <ac:spMkLst>
            <pc:docMk/>
            <pc:sldMk cId="3270894132" sldId="287"/>
            <ac:spMk id="14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5C0E5-A9E3-41DF-A9C4-99223EB07082}" type="doc">
      <dgm:prSet loTypeId="urn:microsoft.com/office/officeart/2005/8/layout/process2" loCatId="process" qsTypeId="urn:microsoft.com/office/officeart/2005/8/quickstyle/simple1" qsCatId="simple" csTypeId="urn:microsoft.com/office/officeart/2005/8/colors/accent1_2" csCatId="accent1" phldr="1"/>
      <dgm:spPr/>
    </dgm:pt>
    <dgm:pt modelId="{1BA84D57-481D-43D4-92C2-AE913D6BEBB0}">
      <dgm:prSet phldrT="[Text]"/>
      <dgm:spPr/>
      <dgm:t>
        <a:bodyPr/>
        <a:lstStyle/>
        <a:p>
          <a:r>
            <a:rPr lang="en-SG" dirty="0" err="1"/>
            <a:t>MultiNomial</a:t>
          </a:r>
          <a:endParaRPr lang="en-SG" dirty="0"/>
        </a:p>
        <a:p>
          <a:r>
            <a:rPr lang="en-SG" dirty="0"/>
            <a:t>Naïve Bayes</a:t>
          </a:r>
          <a:endParaRPr lang="en-GB" dirty="0"/>
        </a:p>
      </dgm:t>
    </dgm:pt>
    <dgm:pt modelId="{5ECAEECD-43AD-48F3-BABA-782754011018}" type="parTrans" cxnId="{70580E26-6004-4C3C-B301-146E5FD28FF1}">
      <dgm:prSet/>
      <dgm:spPr/>
      <dgm:t>
        <a:bodyPr/>
        <a:lstStyle/>
        <a:p>
          <a:endParaRPr lang="en-GB"/>
        </a:p>
      </dgm:t>
    </dgm:pt>
    <dgm:pt modelId="{8FB958EF-C6A2-4226-8347-0C200166055E}" type="sibTrans" cxnId="{70580E26-6004-4C3C-B301-146E5FD28FF1}">
      <dgm:prSet/>
      <dgm:spPr/>
      <dgm:t>
        <a:bodyPr/>
        <a:lstStyle/>
        <a:p>
          <a:endParaRPr lang="en-GB"/>
        </a:p>
      </dgm:t>
    </dgm:pt>
    <dgm:pt modelId="{360E6FDB-8B63-49C1-80A0-2B4317BD4605}">
      <dgm:prSet phldrT="[Text]"/>
      <dgm:spPr/>
      <dgm:t>
        <a:bodyPr/>
        <a:lstStyle/>
        <a:p>
          <a:r>
            <a:rPr lang="en-SG" dirty="0" err="1"/>
            <a:t>RandomForest</a:t>
          </a:r>
          <a:endParaRPr lang="en-GB" dirty="0"/>
        </a:p>
      </dgm:t>
    </dgm:pt>
    <dgm:pt modelId="{A2C08642-ECEA-46FC-AAC7-81700EA91C7F}" type="parTrans" cxnId="{7FB2FE98-E9EA-4F84-9703-55A5F915E674}">
      <dgm:prSet/>
      <dgm:spPr/>
      <dgm:t>
        <a:bodyPr/>
        <a:lstStyle/>
        <a:p>
          <a:endParaRPr lang="en-GB"/>
        </a:p>
      </dgm:t>
    </dgm:pt>
    <dgm:pt modelId="{AEE67B57-CB77-450C-AFAA-A022F71EC3DD}" type="sibTrans" cxnId="{7FB2FE98-E9EA-4F84-9703-55A5F915E674}">
      <dgm:prSet/>
      <dgm:spPr/>
      <dgm:t>
        <a:bodyPr/>
        <a:lstStyle/>
        <a:p>
          <a:endParaRPr lang="en-GB"/>
        </a:p>
      </dgm:t>
    </dgm:pt>
    <dgm:pt modelId="{50CE064B-7E7A-472A-8A6C-101C3FFBC8EA}">
      <dgm:prSet phldrT="[Text]"/>
      <dgm:spPr/>
      <dgm:t>
        <a:bodyPr/>
        <a:lstStyle/>
        <a:p>
          <a:r>
            <a:rPr lang="en-SG" dirty="0" err="1"/>
            <a:t>GradientBoosting</a:t>
          </a:r>
          <a:endParaRPr lang="en-GB" dirty="0"/>
        </a:p>
      </dgm:t>
    </dgm:pt>
    <dgm:pt modelId="{EE9C29FE-87B2-47C3-B4D6-FC61BC096D62}" type="parTrans" cxnId="{8EDFE901-81B1-4259-8D7B-4E33630951C8}">
      <dgm:prSet/>
      <dgm:spPr/>
      <dgm:t>
        <a:bodyPr/>
        <a:lstStyle/>
        <a:p>
          <a:endParaRPr lang="en-GB"/>
        </a:p>
      </dgm:t>
    </dgm:pt>
    <dgm:pt modelId="{9FDB13FC-2E95-4AE7-839A-695CA1A9709A}" type="sibTrans" cxnId="{8EDFE901-81B1-4259-8D7B-4E33630951C8}">
      <dgm:prSet/>
      <dgm:spPr/>
      <dgm:t>
        <a:bodyPr/>
        <a:lstStyle/>
        <a:p>
          <a:endParaRPr lang="en-GB"/>
        </a:p>
      </dgm:t>
    </dgm:pt>
    <dgm:pt modelId="{4DAD53B6-880A-4BEE-AA43-C9ADC6A0552E}">
      <dgm:prSet/>
      <dgm:spPr/>
      <dgm:t>
        <a:bodyPr/>
        <a:lstStyle/>
        <a:p>
          <a:r>
            <a:rPr lang="en-SG" dirty="0" err="1"/>
            <a:t>LogisticsRegression</a:t>
          </a:r>
          <a:endParaRPr lang="en-GB" dirty="0"/>
        </a:p>
      </dgm:t>
    </dgm:pt>
    <dgm:pt modelId="{9AEE73C9-4FAB-4E27-9051-0DD3499070CC}" type="parTrans" cxnId="{AD295617-0A1B-4980-A26C-519FF51EAEFF}">
      <dgm:prSet/>
      <dgm:spPr/>
      <dgm:t>
        <a:bodyPr/>
        <a:lstStyle/>
        <a:p>
          <a:endParaRPr lang="en-GB"/>
        </a:p>
      </dgm:t>
    </dgm:pt>
    <dgm:pt modelId="{5B08A0C6-4237-493C-B7EF-3902C22DB7A4}" type="sibTrans" cxnId="{AD295617-0A1B-4980-A26C-519FF51EAEFF}">
      <dgm:prSet/>
      <dgm:spPr/>
      <dgm:t>
        <a:bodyPr/>
        <a:lstStyle/>
        <a:p>
          <a:endParaRPr lang="en-GB"/>
        </a:p>
      </dgm:t>
    </dgm:pt>
    <dgm:pt modelId="{F70E071E-3187-4A4F-A21E-819CB7C0FB98}" type="pres">
      <dgm:prSet presAssocID="{40D5C0E5-A9E3-41DF-A9C4-99223EB07082}" presName="linearFlow" presStyleCnt="0">
        <dgm:presLayoutVars>
          <dgm:resizeHandles val="exact"/>
        </dgm:presLayoutVars>
      </dgm:prSet>
      <dgm:spPr/>
    </dgm:pt>
    <dgm:pt modelId="{C65C051C-F828-4570-BA3D-C89037888D03}" type="pres">
      <dgm:prSet presAssocID="{1BA84D57-481D-43D4-92C2-AE913D6BEBB0}" presName="node" presStyleLbl="node1" presStyleIdx="0" presStyleCnt="4" custLinFactNeighborX="57427">
        <dgm:presLayoutVars>
          <dgm:bulletEnabled val="1"/>
        </dgm:presLayoutVars>
      </dgm:prSet>
      <dgm:spPr/>
    </dgm:pt>
    <dgm:pt modelId="{C3FF209A-91FB-44DB-B9D4-42A661D772B7}" type="pres">
      <dgm:prSet presAssocID="{8FB958EF-C6A2-4226-8347-0C200166055E}" presName="sibTrans" presStyleLbl="sibTrans2D1" presStyleIdx="0" presStyleCnt="3"/>
      <dgm:spPr/>
    </dgm:pt>
    <dgm:pt modelId="{C2163B13-42D7-41E9-8C8E-1DD83FC996EA}" type="pres">
      <dgm:prSet presAssocID="{8FB958EF-C6A2-4226-8347-0C200166055E}" presName="connectorText" presStyleLbl="sibTrans2D1" presStyleIdx="0" presStyleCnt="3"/>
      <dgm:spPr/>
    </dgm:pt>
    <dgm:pt modelId="{3CDDC19B-2572-44C3-ADC3-EA93B5BCDF33}" type="pres">
      <dgm:prSet presAssocID="{360E6FDB-8B63-49C1-80A0-2B4317BD4605}" presName="node" presStyleLbl="node1" presStyleIdx="1" presStyleCnt="4" custLinFactNeighborX="57427">
        <dgm:presLayoutVars>
          <dgm:bulletEnabled val="1"/>
        </dgm:presLayoutVars>
      </dgm:prSet>
      <dgm:spPr/>
    </dgm:pt>
    <dgm:pt modelId="{B5B965FD-7AA1-48D1-8B85-2D0ED28BA13C}" type="pres">
      <dgm:prSet presAssocID="{AEE67B57-CB77-450C-AFAA-A022F71EC3DD}" presName="sibTrans" presStyleLbl="sibTrans2D1" presStyleIdx="1" presStyleCnt="3"/>
      <dgm:spPr/>
    </dgm:pt>
    <dgm:pt modelId="{8DD65430-3547-489D-B86A-50B6A5215DD4}" type="pres">
      <dgm:prSet presAssocID="{AEE67B57-CB77-450C-AFAA-A022F71EC3DD}" presName="connectorText" presStyleLbl="sibTrans2D1" presStyleIdx="1" presStyleCnt="3"/>
      <dgm:spPr/>
    </dgm:pt>
    <dgm:pt modelId="{5EF78756-FE7E-4CB2-8E58-A7676E835B29}" type="pres">
      <dgm:prSet presAssocID="{50CE064B-7E7A-472A-8A6C-101C3FFBC8EA}" presName="node" presStyleLbl="node1" presStyleIdx="2" presStyleCnt="4" custLinFactNeighborX="57427">
        <dgm:presLayoutVars>
          <dgm:bulletEnabled val="1"/>
        </dgm:presLayoutVars>
      </dgm:prSet>
      <dgm:spPr/>
    </dgm:pt>
    <dgm:pt modelId="{C3D1706B-3067-416F-BEF6-552B9E6F77B5}" type="pres">
      <dgm:prSet presAssocID="{9FDB13FC-2E95-4AE7-839A-695CA1A9709A}" presName="sibTrans" presStyleLbl="sibTrans2D1" presStyleIdx="2" presStyleCnt="3"/>
      <dgm:spPr/>
    </dgm:pt>
    <dgm:pt modelId="{1CA8A23A-6AD2-4F8B-987C-C86D4CB23C70}" type="pres">
      <dgm:prSet presAssocID="{9FDB13FC-2E95-4AE7-839A-695CA1A9709A}" presName="connectorText" presStyleLbl="sibTrans2D1" presStyleIdx="2" presStyleCnt="3"/>
      <dgm:spPr/>
    </dgm:pt>
    <dgm:pt modelId="{AF8D408D-48E4-452C-879C-B9E1C1B9ECDD}" type="pres">
      <dgm:prSet presAssocID="{4DAD53B6-880A-4BEE-AA43-C9ADC6A0552E}" presName="node" presStyleLbl="node1" presStyleIdx="3" presStyleCnt="4" custLinFactNeighborX="57427">
        <dgm:presLayoutVars>
          <dgm:bulletEnabled val="1"/>
        </dgm:presLayoutVars>
      </dgm:prSet>
      <dgm:spPr/>
    </dgm:pt>
  </dgm:ptLst>
  <dgm:cxnLst>
    <dgm:cxn modelId="{8EDFE901-81B1-4259-8D7B-4E33630951C8}" srcId="{40D5C0E5-A9E3-41DF-A9C4-99223EB07082}" destId="{50CE064B-7E7A-472A-8A6C-101C3FFBC8EA}" srcOrd="2" destOrd="0" parTransId="{EE9C29FE-87B2-47C3-B4D6-FC61BC096D62}" sibTransId="{9FDB13FC-2E95-4AE7-839A-695CA1A9709A}"/>
    <dgm:cxn modelId="{AD295617-0A1B-4980-A26C-519FF51EAEFF}" srcId="{40D5C0E5-A9E3-41DF-A9C4-99223EB07082}" destId="{4DAD53B6-880A-4BEE-AA43-C9ADC6A0552E}" srcOrd="3" destOrd="0" parTransId="{9AEE73C9-4FAB-4E27-9051-0DD3499070CC}" sibTransId="{5B08A0C6-4237-493C-B7EF-3902C22DB7A4}"/>
    <dgm:cxn modelId="{EE982D22-524E-402D-9E25-2D0B63944561}" type="presOf" srcId="{AEE67B57-CB77-450C-AFAA-A022F71EC3DD}" destId="{B5B965FD-7AA1-48D1-8B85-2D0ED28BA13C}" srcOrd="0" destOrd="0" presId="urn:microsoft.com/office/officeart/2005/8/layout/process2"/>
    <dgm:cxn modelId="{70580E26-6004-4C3C-B301-146E5FD28FF1}" srcId="{40D5C0E5-A9E3-41DF-A9C4-99223EB07082}" destId="{1BA84D57-481D-43D4-92C2-AE913D6BEBB0}" srcOrd="0" destOrd="0" parTransId="{5ECAEECD-43AD-48F3-BABA-782754011018}" sibTransId="{8FB958EF-C6A2-4226-8347-0C200166055E}"/>
    <dgm:cxn modelId="{B100B434-A1E9-4DCC-8EBD-716E98DDAAAD}" type="presOf" srcId="{8FB958EF-C6A2-4226-8347-0C200166055E}" destId="{C3FF209A-91FB-44DB-B9D4-42A661D772B7}" srcOrd="0" destOrd="0" presId="urn:microsoft.com/office/officeart/2005/8/layout/process2"/>
    <dgm:cxn modelId="{0AF6433A-BB1D-439C-AC27-51129C371C0E}" type="presOf" srcId="{50CE064B-7E7A-472A-8A6C-101C3FFBC8EA}" destId="{5EF78756-FE7E-4CB2-8E58-A7676E835B29}" srcOrd="0" destOrd="0" presId="urn:microsoft.com/office/officeart/2005/8/layout/process2"/>
    <dgm:cxn modelId="{60CA523F-02FD-4205-9C06-BF0EABB883C1}" type="presOf" srcId="{8FB958EF-C6A2-4226-8347-0C200166055E}" destId="{C2163B13-42D7-41E9-8C8E-1DD83FC996EA}" srcOrd="1" destOrd="0" presId="urn:microsoft.com/office/officeart/2005/8/layout/process2"/>
    <dgm:cxn modelId="{6BBAAA67-6A1A-49F3-8205-384EF621F58D}" type="presOf" srcId="{1BA84D57-481D-43D4-92C2-AE913D6BEBB0}" destId="{C65C051C-F828-4570-BA3D-C89037888D03}" srcOrd="0" destOrd="0" presId="urn:microsoft.com/office/officeart/2005/8/layout/process2"/>
    <dgm:cxn modelId="{924D8557-0DA3-4A47-8A3B-7805D656A169}" type="presOf" srcId="{360E6FDB-8B63-49C1-80A0-2B4317BD4605}" destId="{3CDDC19B-2572-44C3-ADC3-EA93B5BCDF33}" srcOrd="0" destOrd="0" presId="urn:microsoft.com/office/officeart/2005/8/layout/process2"/>
    <dgm:cxn modelId="{8D088D81-0935-495C-BA8F-F17BD8A5505D}" type="presOf" srcId="{AEE67B57-CB77-450C-AFAA-A022F71EC3DD}" destId="{8DD65430-3547-489D-B86A-50B6A5215DD4}" srcOrd="1" destOrd="0" presId="urn:microsoft.com/office/officeart/2005/8/layout/process2"/>
    <dgm:cxn modelId="{83C4CE90-2E6B-4580-94B9-EEAFBDC88033}" type="presOf" srcId="{9FDB13FC-2E95-4AE7-839A-695CA1A9709A}" destId="{1CA8A23A-6AD2-4F8B-987C-C86D4CB23C70}" srcOrd="1" destOrd="0" presId="urn:microsoft.com/office/officeart/2005/8/layout/process2"/>
    <dgm:cxn modelId="{7FB2FE98-E9EA-4F84-9703-55A5F915E674}" srcId="{40D5C0E5-A9E3-41DF-A9C4-99223EB07082}" destId="{360E6FDB-8B63-49C1-80A0-2B4317BD4605}" srcOrd="1" destOrd="0" parTransId="{A2C08642-ECEA-46FC-AAC7-81700EA91C7F}" sibTransId="{AEE67B57-CB77-450C-AFAA-A022F71EC3DD}"/>
    <dgm:cxn modelId="{8EF017A0-D1CC-4B01-AA98-FC1028D4D80A}" type="presOf" srcId="{40D5C0E5-A9E3-41DF-A9C4-99223EB07082}" destId="{F70E071E-3187-4A4F-A21E-819CB7C0FB98}" srcOrd="0" destOrd="0" presId="urn:microsoft.com/office/officeart/2005/8/layout/process2"/>
    <dgm:cxn modelId="{B738DBED-FD16-4517-AD26-E7D71CC9A72C}" type="presOf" srcId="{4DAD53B6-880A-4BEE-AA43-C9ADC6A0552E}" destId="{AF8D408D-48E4-452C-879C-B9E1C1B9ECDD}" srcOrd="0" destOrd="0" presId="urn:microsoft.com/office/officeart/2005/8/layout/process2"/>
    <dgm:cxn modelId="{97EB0DF6-7957-4063-B6FC-57400DD04C7D}" type="presOf" srcId="{9FDB13FC-2E95-4AE7-839A-695CA1A9709A}" destId="{C3D1706B-3067-416F-BEF6-552B9E6F77B5}" srcOrd="0" destOrd="0" presId="urn:microsoft.com/office/officeart/2005/8/layout/process2"/>
    <dgm:cxn modelId="{684B83F8-871B-4CC5-9C9B-1A669A064A86}" type="presParOf" srcId="{F70E071E-3187-4A4F-A21E-819CB7C0FB98}" destId="{C65C051C-F828-4570-BA3D-C89037888D03}" srcOrd="0" destOrd="0" presId="urn:microsoft.com/office/officeart/2005/8/layout/process2"/>
    <dgm:cxn modelId="{E726C4C7-2ECD-4F13-B8C6-BC97E7806970}" type="presParOf" srcId="{F70E071E-3187-4A4F-A21E-819CB7C0FB98}" destId="{C3FF209A-91FB-44DB-B9D4-42A661D772B7}" srcOrd="1" destOrd="0" presId="urn:microsoft.com/office/officeart/2005/8/layout/process2"/>
    <dgm:cxn modelId="{C3802643-B0EA-4262-B865-D25D0EB1BED9}" type="presParOf" srcId="{C3FF209A-91FB-44DB-B9D4-42A661D772B7}" destId="{C2163B13-42D7-41E9-8C8E-1DD83FC996EA}" srcOrd="0" destOrd="0" presId="urn:microsoft.com/office/officeart/2005/8/layout/process2"/>
    <dgm:cxn modelId="{EF135565-C180-4602-AEE8-CEEE26312BD9}" type="presParOf" srcId="{F70E071E-3187-4A4F-A21E-819CB7C0FB98}" destId="{3CDDC19B-2572-44C3-ADC3-EA93B5BCDF33}" srcOrd="2" destOrd="0" presId="urn:microsoft.com/office/officeart/2005/8/layout/process2"/>
    <dgm:cxn modelId="{4F7DB863-78B4-4A8A-82A0-83E0F0B02C95}" type="presParOf" srcId="{F70E071E-3187-4A4F-A21E-819CB7C0FB98}" destId="{B5B965FD-7AA1-48D1-8B85-2D0ED28BA13C}" srcOrd="3" destOrd="0" presId="urn:microsoft.com/office/officeart/2005/8/layout/process2"/>
    <dgm:cxn modelId="{972B46A3-8D20-4F06-B90A-28F8AAA69DB2}" type="presParOf" srcId="{B5B965FD-7AA1-48D1-8B85-2D0ED28BA13C}" destId="{8DD65430-3547-489D-B86A-50B6A5215DD4}" srcOrd="0" destOrd="0" presId="urn:microsoft.com/office/officeart/2005/8/layout/process2"/>
    <dgm:cxn modelId="{E0612E59-D03C-49B4-8EF6-AA2E8041CE07}" type="presParOf" srcId="{F70E071E-3187-4A4F-A21E-819CB7C0FB98}" destId="{5EF78756-FE7E-4CB2-8E58-A7676E835B29}" srcOrd="4" destOrd="0" presId="urn:microsoft.com/office/officeart/2005/8/layout/process2"/>
    <dgm:cxn modelId="{5833895A-2BC7-40EE-A95E-B1FF490AE346}" type="presParOf" srcId="{F70E071E-3187-4A4F-A21E-819CB7C0FB98}" destId="{C3D1706B-3067-416F-BEF6-552B9E6F77B5}" srcOrd="5" destOrd="0" presId="urn:microsoft.com/office/officeart/2005/8/layout/process2"/>
    <dgm:cxn modelId="{9C39B9A2-0D18-4CD8-A562-081F41124ED0}" type="presParOf" srcId="{C3D1706B-3067-416F-BEF6-552B9E6F77B5}" destId="{1CA8A23A-6AD2-4F8B-987C-C86D4CB23C70}" srcOrd="0" destOrd="0" presId="urn:microsoft.com/office/officeart/2005/8/layout/process2"/>
    <dgm:cxn modelId="{4FC8E49E-FBF3-4483-9ACD-2C292D6D1401}" type="presParOf" srcId="{F70E071E-3187-4A4F-A21E-819CB7C0FB98}" destId="{AF8D408D-48E4-452C-879C-B9E1C1B9ECD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C051C-F828-4570-BA3D-C89037888D03}">
      <dsp:nvSpPr>
        <dsp:cNvPr id="0" name=""/>
        <dsp:cNvSpPr/>
      </dsp:nvSpPr>
      <dsp:spPr>
        <a:xfrm>
          <a:off x="4231767" y="2124"/>
          <a:ext cx="2258882" cy="790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err="1"/>
            <a:t>MultiNomial</a:t>
          </a:r>
          <a:endParaRPr lang="en-SG" sz="1800" kern="1200" dirty="0"/>
        </a:p>
        <a:p>
          <a:pPr marL="0" lvl="0" indent="0" algn="ctr" defTabSz="800100">
            <a:lnSpc>
              <a:spcPct val="90000"/>
            </a:lnSpc>
            <a:spcBef>
              <a:spcPct val="0"/>
            </a:spcBef>
            <a:spcAft>
              <a:spcPct val="35000"/>
            </a:spcAft>
            <a:buNone/>
          </a:pPr>
          <a:r>
            <a:rPr lang="en-SG" sz="1800" kern="1200" dirty="0"/>
            <a:t>Naïve Bayes</a:t>
          </a:r>
          <a:endParaRPr lang="en-GB" sz="1800" kern="1200" dirty="0"/>
        </a:p>
      </dsp:txBody>
      <dsp:txXfrm>
        <a:off x="4254916" y="25273"/>
        <a:ext cx="2212584" cy="744081"/>
      </dsp:txXfrm>
    </dsp:sp>
    <dsp:sp modelId="{C3FF209A-91FB-44DB-B9D4-42A661D772B7}">
      <dsp:nvSpPr>
        <dsp:cNvPr id="0" name=""/>
        <dsp:cNvSpPr/>
      </dsp:nvSpPr>
      <dsp:spPr>
        <a:xfrm rot="5400000">
          <a:off x="5213012" y="81226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5254507" y="841902"/>
        <a:ext cx="213402" cy="207474"/>
      </dsp:txXfrm>
    </dsp:sp>
    <dsp:sp modelId="{3CDDC19B-2572-44C3-ADC3-EA93B5BCDF33}">
      <dsp:nvSpPr>
        <dsp:cNvPr id="0" name=""/>
        <dsp:cNvSpPr/>
      </dsp:nvSpPr>
      <dsp:spPr>
        <a:xfrm>
          <a:off x="4231767" y="1187694"/>
          <a:ext cx="2258882" cy="790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err="1"/>
            <a:t>RandomForest</a:t>
          </a:r>
          <a:endParaRPr lang="en-GB" sz="1800" kern="1200" dirty="0"/>
        </a:p>
      </dsp:txBody>
      <dsp:txXfrm>
        <a:off x="4254916" y="1210843"/>
        <a:ext cx="2212584" cy="744081"/>
      </dsp:txXfrm>
    </dsp:sp>
    <dsp:sp modelId="{B5B965FD-7AA1-48D1-8B85-2D0ED28BA13C}">
      <dsp:nvSpPr>
        <dsp:cNvPr id="0" name=""/>
        <dsp:cNvSpPr/>
      </dsp:nvSpPr>
      <dsp:spPr>
        <a:xfrm rot="5400000">
          <a:off x="5213012" y="199783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5254507" y="2027472"/>
        <a:ext cx="213402" cy="207474"/>
      </dsp:txXfrm>
    </dsp:sp>
    <dsp:sp modelId="{5EF78756-FE7E-4CB2-8E58-A7676E835B29}">
      <dsp:nvSpPr>
        <dsp:cNvPr id="0" name=""/>
        <dsp:cNvSpPr/>
      </dsp:nvSpPr>
      <dsp:spPr>
        <a:xfrm>
          <a:off x="4231767" y="2373263"/>
          <a:ext cx="2258882" cy="790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err="1"/>
            <a:t>GradientBoosting</a:t>
          </a:r>
          <a:endParaRPr lang="en-GB" sz="1800" kern="1200" dirty="0"/>
        </a:p>
      </dsp:txBody>
      <dsp:txXfrm>
        <a:off x="4254916" y="2396412"/>
        <a:ext cx="2212584" cy="744081"/>
      </dsp:txXfrm>
    </dsp:sp>
    <dsp:sp modelId="{C3D1706B-3067-416F-BEF6-552B9E6F77B5}">
      <dsp:nvSpPr>
        <dsp:cNvPr id="0" name=""/>
        <dsp:cNvSpPr/>
      </dsp:nvSpPr>
      <dsp:spPr>
        <a:xfrm rot="5400000">
          <a:off x="5213012" y="3183403"/>
          <a:ext cx="296392" cy="355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5400000">
        <a:off x="5254507" y="3213042"/>
        <a:ext cx="213402" cy="207474"/>
      </dsp:txXfrm>
    </dsp:sp>
    <dsp:sp modelId="{AF8D408D-48E4-452C-879C-B9E1C1B9ECDD}">
      <dsp:nvSpPr>
        <dsp:cNvPr id="0" name=""/>
        <dsp:cNvSpPr/>
      </dsp:nvSpPr>
      <dsp:spPr>
        <a:xfrm>
          <a:off x="4231767" y="3558833"/>
          <a:ext cx="2258882" cy="7903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err="1"/>
            <a:t>LogisticsRegression</a:t>
          </a:r>
          <a:endParaRPr lang="en-GB" sz="1800" kern="1200" dirty="0"/>
        </a:p>
      </dsp:txBody>
      <dsp:txXfrm>
        <a:off x="4254916" y="3581982"/>
        <a:ext cx="2212584" cy="7440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587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03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050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059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1b0b2ee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1b0b2ee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0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54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206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e07edc5eaf_0_4"/>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e07edc5eaf_0_4"/>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e07edc5eaf_0_4"/>
          <p:cNvGrpSpPr/>
          <p:nvPr/>
        </p:nvGrpSpPr>
        <p:grpSpPr>
          <a:xfrm>
            <a:off x="1338859" y="1362666"/>
            <a:ext cx="9515557" cy="203195"/>
            <a:chOff x="1346429" y="1011300"/>
            <a:chExt cx="6452100" cy="152400"/>
          </a:xfrm>
        </p:grpSpPr>
        <p:cxnSp>
          <p:nvCxnSpPr>
            <p:cNvPr id="13" name="Google Shape;13;ge07edc5eaf_0_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e07edc5eaf_0_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e07edc5eaf_0_4"/>
          <p:cNvGrpSpPr/>
          <p:nvPr/>
        </p:nvGrpSpPr>
        <p:grpSpPr>
          <a:xfrm>
            <a:off x="1338868" y="5292001"/>
            <a:ext cx="9515557" cy="203195"/>
            <a:chOff x="1346435" y="3969088"/>
            <a:chExt cx="6452100" cy="152400"/>
          </a:xfrm>
        </p:grpSpPr>
        <p:cxnSp>
          <p:nvCxnSpPr>
            <p:cNvPr id="16" name="Google Shape;16;ge07edc5eaf_0_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e07edc5eaf_0_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e07edc5eaf_0_4"/>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ge07edc5eaf_0_4"/>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ge07edc5eaf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e07edc5eaf_0_50"/>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e07edc5eaf_0_50"/>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ge07edc5eaf_0_50"/>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9" name="Google Shape;59;ge07edc5eaf_0_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ge07edc5eaf_0_5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ge07edc5eaf_0_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ge07edc5eaf_0_5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65" name="Google Shape;65;ge07edc5eaf_0_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e07edc5eaf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e07edc5eaf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07edc5eaf_0_16"/>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e07edc5eaf_0_16"/>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ge07edc5eaf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e07edc5eaf_0_20"/>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e07edc5eaf_0_20"/>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ge07edc5eaf_0_20"/>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ge07edc5eaf_0_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e07edc5eaf_0_2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ge07edc5eaf_0_2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ge07edc5eaf_0_2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e07edc5eaf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e07edc5eaf_0_30"/>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ge07edc5eaf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e07edc5eaf_0_33"/>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ge07edc5eaf_0_33"/>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ge07edc5eaf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e07edc5eaf_0_37"/>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ge07edc5eaf_0_3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e07edc5eaf_0_40"/>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ge07edc5eaf_0_40"/>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e07edc5eaf_0_40"/>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ge07edc5eaf_0_40"/>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ge07edc5eaf_0_40"/>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ge07edc5eaf_0_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e07edc5eaf_0_47"/>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ge07edc5eaf_0_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e07edc5eaf_0_0"/>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ge07edc5eaf_0_0"/>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ge07edc5eaf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lawrancekoh/"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atlassian.com/blog/software-teams/3-ways-ai-will-change-project-management-better" TargetMode="External"/><Relationship Id="rId7" Type="http://schemas.openxmlformats.org/officeDocument/2006/relationships/hyperlink" Target="https://hbr.org/2018/01/artificial-intelligence-for-the-real-world"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www.ideamotive.co/blog/ai-in-project-management-the-humble-road-to-the-bright-future" TargetMode="External"/><Relationship Id="rId5" Type="http://schemas.openxmlformats.org/officeDocument/2006/relationships/hyperlink" Target="https://www.forbes.com/sites/cognitiveworld/2019/07/30/ai-in-project-management/?sh=7fae2fb0b4a0" TargetMode="External"/><Relationship Id="rId4" Type="http://schemas.openxmlformats.org/officeDocument/2006/relationships/hyperlink" Target="https://www.softwareadvice.com/resources/artificial-intelligence-project-management-benefit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clarizen.com/ai-bots-project-management/" TargetMode="External"/><Relationship Id="rId7" Type="http://schemas.openxmlformats.org/officeDocument/2006/relationships/hyperlink" Target="https://www.atspoke.com/blog/it/reasons-for-it-project-failure/"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ligsuniversity.com/en/blogpost/the-role-of-artificial-intelligence-in-improving-project-management" TargetMode="External"/><Relationship Id="rId5" Type="http://schemas.openxmlformats.org/officeDocument/2006/relationships/hyperlink" Target="https://www.cio.com/article/3050325/the-augmented-project-manager.html" TargetMode="External"/><Relationship Id="rId4" Type="http://schemas.openxmlformats.org/officeDocument/2006/relationships/hyperlink" Target="https://www.cio.com/article/3245773/how-ai-could-revolutionize-project-management.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package" Target="../embeddings/Microsoft_Excel_Worksheet.xlsx"/><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1338867" y="2335685"/>
            <a:ext cx="9515700" cy="1363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83333"/>
              <a:buFont typeface="Calibri"/>
              <a:buNone/>
            </a:pPr>
            <a:r>
              <a:rPr lang="en-SG"/>
              <a:t>AI Augmented</a:t>
            </a:r>
            <a:br>
              <a:rPr lang="en-SG"/>
            </a:br>
            <a:r>
              <a:rPr lang="en-SG"/>
              <a:t>Project Management</a:t>
            </a:r>
            <a:endParaRPr/>
          </a:p>
        </p:txBody>
      </p:sp>
      <p:sp>
        <p:nvSpPr>
          <p:cNvPr id="73" name="Google Shape;73;p1"/>
          <p:cNvSpPr txBox="1">
            <a:spLocks noGrp="1"/>
          </p:cNvSpPr>
          <p:nvPr>
            <p:ph type="subTitle" idx="1"/>
          </p:nvPr>
        </p:nvSpPr>
        <p:spPr>
          <a:xfrm>
            <a:off x="2849633" y="3800052"/>
            <a:ext cx="6494100" cy="105690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chemeClr val="dk1"/>
              </a:buClr>
              <a:buSzPct val="75000"/>
              <a:buNone/>
            </a:pPr>
            <a:r>
              <a:rPr lang="en-SG" sz="4400" dirty="0"/>
              <a:t>an IOD-Capstone Project Presentation</a:t>
            </a:r>
            <a:br>
              <a:rPr lang="en-SG" dirty="0"/>
            </a:br>
            <a:br>
              <a:rPr lang="en-SG" dirty="0"/>
            </a:br>
            <a:r>
              <a:rPr lang="en-SG" dirty="0"/>
              <a:t>by Lawrance Koh, CITPM, PMP, CSM, ITIL</a:t>
            </a:r>
            <a:endParaRPr dirty="0"/>
          </a:p>
          <a:p>
            <a:pPr marL="0" lvl="0" indent="0" algn="ctr" rtl="0">
              <a:lnSpc>
                <a:spcPct val="90000"/>
              </a:lnSpc>
              <a:spcBef>
                <a:spcPts val="1000"/>
              </a:spcBef>
              <a:spcAft>
                <a:spcPts val="0"/>
              </a:spcAft>
              <a:buClr>
                <a:schemeClr val="dk1"/>
              </a:buClr>
              <a:buSzPct val="75000"/>
              <a:buNone/>
            </a:pPr>
            <a:r>
              <a:rPr lang="en-SG" sz="2500" dirty="0"/>
              <a:t>on 26-Jun-2021 1:30pm</a:t>
            </a:r>
            <a:endParaRPr sz="2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Objectives</a:t>
            </a:r>
            <a:endParaRPr dirty="0"/>
          </a:p>
        </p:txBody>
      </p:sp>
      <p:sp>
        <p:nvSpPr>
          <p:cNvPr id="103" name="Google Shape;10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76200" indent="0">
              <a:buNone/>
            </a:pPr>
            <a:r>
              <a:rPr lang="en-GB" dirty="0"/>
              <a:t>	Streamlined, </a:t>
            </a:r>
            <a:br>
              <a:rPr lang="en-GB" dirty="0"/>
            </a:br>
            <a:br>
              <a:rPr lang="en-GB" sz="1000" dirty="0"/>
            </a:br>
            <a:r>
              <a:rPr lang="en-GB" dirty="0"/>
              <a:t>		integrated best practices, </a:t>
            </a:r>
            <a:br>
              <a:rPr lang="en-GB" dirty="0"/>
            </a:br>
            <a:br>
              <a:rPr lang="en-GB" sz="1000" dirty="0"/>
            </a:br>
            <a:r>
              <a:rPr lang="en-GB" dirty="0"/>
              <a:t>			data-driven project management.</a:t>
            </a:r>
          </a:p>
          <a:p>
            <a:pPr marL="76200" indent="0">
              <a:buNone/>
            </a:pPr>
            <a:endParaRPr lang="en-GB" dirty="0"/>
          </a:p>
          <a:p>
            <a:pPr marL="76200" indent="0">
              <a:buNone/>
            </a:pPr>
            <a:r>
              <a:rPr lang="en-GB" b="0" i="0" dirty="0">
                <a:effectLst/>
                <a:latin typeface="-apple-system"/>
              </a:rPr>
              <a:t>“With the interdisciplinary nature of the project management, it is unlikely for it to be fully automated in the near future. But elements of the process or single tasks can be augmented today.”</a:t>
            </a:r>
            <a:endParaRPr lang="en-GB" dirty="0"/>
          </a:p>
          <a:p>
            <a:endParaRPr lang="en-GB" dirty="0"/>
          </a:p>
        </p:txBody>
      </p:sp>
    </p:spTree>
    <p:extLst>
      <p:ext uri="{BB962C8B-B14F-4D97-AF65-F5344CB8AC3E}">
        <p14:creationId xmlns:p14="http://schemas.microsoft.com/office/powerpoint/2010/main" val="33691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B358-E931-48FD-BE95-CE5A89CFC7DF}"/>
              </a:ext>
            </a:extLst>
          </p:cNvPr>
          <p:cNvSpPr>
            <a:spLocks noGrp="1"/>
          </p:cNvSpPr>
          <p:nvPr>
            <p:ph type="title"/>
          </p:nvPr>
        </p:nvSpPr>
        <p:spPr/>
        <p:txBody>
          <a:bodyPr/>
          <a:lstStyle/>
          <a:p>
            <a:r>
              <a:rPr lang="en-SG" dirty="0"/>
              <a:t>Capstone Project Scope</a:t>
            </a:r>
            <a:endParaRPr lang="en-GB" dirty="0"/>
          </a:p>
        </p:txBody>
      </p:sp>
      <p:sp>
        <p:nvSpPr>
          <p:cNvPr id="3" name="Subtitle 2">
            <a:extLst>
              <a:ext uri="{FF2B5EF4-FFF2-40B4-BE49-F238E27FC236}">
                <a16:creationId xmlns:a16="http://schemas.microsoft.com/office/drawing/2014/main" id="{ACD64DD9-D361-4D58-B6B8-5851B4AEF231}"/>
              </a:ext>
            </a:extLst>
          </p:cNvPr>
          <p:cNvSpPr>
            <a:spLocks noGrp="1"/>
          </p:cNvSpPr>
          <p:nvPr>
            <p:ph type="subTitle" idx="1"/>
          </p:nvPr>
        </p:nvSpPr>
        <p:spPr/>
        <p:txBody>
          <a:bodyPr/>
          <a:lstStyle/>
          <a:p>
            <a:r>
              <a:rPr lang="en-SG" dirty="0"/>
              <a:t>NLP recognition of tasks</a:t>
            </a:r>
            <a:endParaRPr lang="en-GB" dirty="0"/>
          </a:p>
        </p:txBody>
      </p:sp>
      <p:sp>
        <p:nvSpPr>
          <p:cNvPr id="4" name="Text Placeholder 3">
            <a:extLst>
              <a:ext uri="{FF2B5EF4-FFF2-40B4-BE49-F238E27FC236}">
                <a16:creationId xmlns:a16="http://schemas.microsoft.com/office/drawing/2014/main" id="{82CA6A41-FF8A-4F0D-85E7-BBC28F2C9A33}"/>
              </a:ext>
            </a:extLst>
          </p:cNvPr>
          <p:cNvSpPr>
            <a:spLocks noGrp="1"/>
          </p:cNvSpPr>
          <p:nvPr>
            <p:ph type="body" idx="2"/>
          </p:nvPr>
        </p:nvSpPr>
        <p:spPr/>
        <p:txBody>
          <a:bodyPr/>
          <a:lstStyle/>
          <a:p>
            <a:r>
              <a:rPr lang="en-SG" dirty="0"/>
              <a:t>The Engineering</a:t>
            </a:r>
          </a:p>
          <a:p>
            <a:r>
              <a:rPr lang="en-SG" dirty="0"/>
              <a:t>The Modelling</a:t>
            </a:r>
          </a:p>
          <a:p>
            <a:r>
              <a:rPr lang="en-SG" dirty="0"/>
              <a:t>The Training</a:t>
            </a:r>
          </a:p>
          <a:p>
            <a:r>
              <a:rPr lang="en-SG" dirty="0"/>
              <a:t>The Results</a:t>
            </a:r>
            <a:endParaRPr lang="en-GB" dirty="0"/>
          </a:p>
        </p:txBody>
      </p:sp>
    </p:spTree>
    <p:extLst>
      <p:ext uri="{BB962C8B-B14F-4D97-AF65-F5344CB8AC3E}">
        <p14:creationId xmlns:p14="http://schemas.microsoft.com/office/powerpoint/2010/main" val="360604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The Engineering</a:t>
            </a:r>
            <a:endParaRPr dirty="0"/>
          </a:p>
        </p:txBody>
      </p:sp>
      <p:sp>
        <p:nvSpPr>
          <p:cNvPr id="126" name="Google Shape;12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r>
              <a:rPr lang="en-SG" dirty="0"/>
              <a:t>Raw data collected</a:t>
            </a:r>
          </a:p>
          <a:p>
            <a:pPr marL="977900" lvl="1">
              <a:spcBef>
                <a:spcPts val="0"/>
              </a:spcBef>
              <a:spcAft>
                <a:spcPts val="1600"/>
              </a:spcAft>
              <a:buSzPts val="2800"/>
              <a:buFont typeface="Arial" panose="020B0604020202020204" pitchFamily="34" charset="0"/>
              <a:buChar char="•"/>
            </a:pPr>
            <a:r>
              <a:rPr lang="en-SG" dirty="0"/>
              <a:t>Referenced / Copy Gantt Charts</a:t>
            </a:r>
          </a:p>
          <a:p>
            <a:pPr marL="977900" lvl="1">
              <a:spcBef>
                <a:spcPts val="0"/>
              </a:spcBef>
              <a:spcAft>
                <a:spcPts val="1600"/>
              </a:spcAft>
              <a:buSzPts val="2800"/>
              <a:buFont typeface="Arial" panose="020B0604020202020204" pitchFamily="34" charset="0"/>
              <a:buChar char="•"/>
            </a:pPr>
            <a:r>
              <a:rPr lang="en-SG" b="1" dirty="0"/>
              <a:t>1,395</a:t>
            </a:r>
            <a:r>
              <a:rPr lang="en-SG" dirty="0"/>
              <a:t> rows</a:t>
            </a:r>
          </a:p>
          <a:p>
            <a:pPr marL="520700">
              <a:spcBef>
                <a:spcPts val="0"/>
              </a:spcBef>
              <a:spcAft>
                <a:spcPts val="1600"/>
              </a:spcAft>
              <a:buSzPts val="2800"/>
              <a:buFont typeface="Arial" panose="020B0604020202020204" pitchFamily="34" charset="0"/>
              <a:buChar char="•"/>
            </a:pPr>
            <a:r>
              <a:rPr lang="en-SG" dirty="0"/>
              <a:t>Sanitisation (remove confidential info)</a:t>
            </a:r>
          </a:p>
          <a:p>
            <a:pPr marL="520700">
              <a:spcBef>
                <a:spcPts val="0"/>
              </a:spcBef>
              <a:spcAft>
                <a:spcPts val="1600"/>
              </a:spcAft>
              <a:buSzPts val="2800"/>
              <a:buFont typeface="Arial" panose="020B0604020202020204" pitchFamily="34" charset="0"/>
              <a:buChar char="•"/>
            </a:pPr>
            <a:r>
              <a:rPr lang="en-SG" dirty="0"/>
              <a:t>Manual tagging of tasks to labels</a:t>
            </a:r>
          </a:p>
          <a:p>
            <a:pPr marL="520700">
              <a:spcBef>
                <a:spcPts val="0"/>
              </a:spcBef>
              <a:spcAft>
                <a:spcPts val="1600"/>
              </a:spcAft>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dirty="0"/>
          </a:p>
        </p:txBody>
      </p:sp>
      <p:pic>
        <p:nvPicPr>
          <p:cNvPr id="6" name="Picture 5">
            <a:extLst>
              <a:ext uri="{FF2B5EF4-FFF2-40B4-BE49-F238E27FC236}">
                <a16:creationId xmlns:a16="http://schemas.microsoft.com/office/drawing/2014/main" id="{67F6B1AA-7C3A-4E96-B838-7E31FC3C24B9}"/>
              </a:ext>
            </a:extLst>
          </p:cNvPr>
          <p:cNvPicPr>
            <a:picLocks noChangeAspect="1"/>
          </p:cNvPicPr>
          <p:nvPr/>
        </p:nvPicPr>
        <p:blipFill>
          <a:blip r:embed="rId3"/>
          <a:stretch>
            <a:fillRect/>
          </a:stretch>
        </p:blipFill>
        <p:spPr>
          <a:xfrm>
            <a:off x="7417413" y="458802"/>
            <a:ext cx="4122697" cy="5916930"/>
          </a:xfrm>
          <a:prstGeom prst="rect">
            <a:avLst/>
          </a:prstGeom>
        </p:spPr>
      </p:pic>
      <p:grpSp>
        <p:nvGrpSpPr>
          <p:cNvPr id="12" name="Group 11">
            <a:extLst>
              <a:ext uri="{FF2B5EF4-FFF2-40B4-BE49-F238E27FC236}">
                <a16:creationId xmlns:a16="http://schemas.microsoft.com/office/drawing/2014/main" id="{141DBE92-FB32-4640-9775-DFD6E3BE5D91}"/>
              </a:ext>
            </a:extLst>
          </p:cNvPr>
          <p:cNvGrpSpPr/>
          <p:nvPr/>
        </p:nvGrpSpPr>
        <p:grpSpPr>
          <a:xfrm>
            <a:off x="949466" y="1426771"/>
            <a:ext cx="5965317" cy="2551445"/>
            <a:chOff x="1116520" y="3824287"/>
            <a:chExt cx="5965317" cy="2551445"/>
          </a:xfrm>
        </p:grpSpPr>
        <p:pic>
          <p:nvPicPr>
            <p:cNvPr id="8" name="Picture 7">
              <a:extLst>
                <a:ext uri="{FF2B5EF4-FFF2-40B4-BE49-F238E27FC236}">
                  <a16:creationId xmlns:a16="http://schemas.microsoft.com/office/drawing/2014/main" id="{C6BC6DC5-376A-42CE-92B2-A95FA611BD0C}"/>
                </a:ext>
              </a:extLst>
            </p:cNvPr>
            <p:cNvPicPr>
              <a:picLocks noChangeAspect="1"/>
            </p:cNvPicPr>
            <p:nvPr/>
          </p:nvPicPr>
          <p:blipFill>
            <a:blip r:embed="rId4"/>
            <a:stretch>
              <a:fillRect/>
            </a:stretch>
          </p:blipFill>
          <p:spPr>
            <a:xfrm>
              <a:off x="1116520" y="3824287"/>
              <a:ext cx="5965317" cy="2551445"/>
            </a:xfrm>
            <a:prstGeom prst="rect">
              <a:avLst/>
            </a:prstGeom>
          </p:spPr>
        </p:pic>
        <p:sp>
          <p:nvSpPr>
            <p:cNvPr id="11" name="Rectangle 10">
              <a:extLst>
                <a:ext uri="{FF2B5EF4-FFF2-40B4-BE49-F238E27FC236}">
                  <a16:creationId xmlns:a16="http://schemas.microsoft.com/office/drawing/2014/main" id="{D886FAA6-3A0D-48A7-BF39-F241B227BF9D}"/>
                </a:ext>
              </a:extLst>
            </p:cNvPr>
            <p:cNvSpPr/>
            <p:nvPr/>
          </p:nvSpPr>
          <p:spPr>
            <a:xfrm>
              <a:off x="1519241" y="4186239"/>
              <a:ext cx="852488" cy="85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A455-2950-4690-A3C0-FB7C452F2786}"/>
              </a:ext>
            </a:extLst>
          </p:cNvPr>
          <p:cNvSpPr>
            <a:spLocks noGrp="1"/>
          </p:cNvSpPr>
          <p:nvPr>
            <p:ph type="title"/>
          </p:nvPr>
        </p:nvSpPr>
        <p:spPr/>
        <p:txBody>
          <a:bodyPr>
            <a:normAutofit fontScale="90000"/>
          </a:bodyPr>
          <a:lstStyle/>
          <a:p>
            <a:r>
              <a:rPr lang="en-SG" dirty="0"/>
              <a:t>Labels Distribution</a:t>
            </a:r>
            <a:endParaRPr lang="en-GB" dirty="0"/>
          </a:p>
        </p:txBody>
      </p:sp>
      <p:pic>
        <p:nvPicPr>
          <p:cNvPr id="4" name="Picture 3">
            <a:extLst>
              <a:ext uri="{FF2B5EF4-FFF2-40B4-BE49-F238E27FC236}">
                <a16:creationId xmlns:a16="http://schemas.microsoft.com/office/drawing/2014/main" id="{6A2099F0-720B-4E93-8D9F-3C5A793CCF31}"/>
              </a:ext>
            </a:extLst>
          </p:cNvPr>
          <p:cNvPicPr>
            <a:picLocks noChangeAspect="1"/>
          </p:cNvPicPr>
          <p:nvPr/>
        </p:nvPicPr>
        <p:blipFill>
          <a:blip r:embed="rId2"/>
          <a:stretch>
            <a:fillRect/>
          </a:stretch>
        </p:blipFill>
        <p:spPr>
          <a:xfrm>
            <a:off x="415600" y="1597485"/>
            <a:ext cx="7032950" cy="4712328"/>
          </a:xfrm>
          <a:prstGeom prst="rect">
            <a:avLst/>
          </a:prstGeom>
        </p:spPr>
      </p:pic>
      <p:pic>
        <p:nvPicPr>
          <p:cNvPr id="5" name="Picture 4">
            <a:extLst>
              <a:ext uri="{FF2B5EF4-FFF2-40B4-BE49-F238E27FC236}">
                <a16:creationId xmlns:a16="http://schemas.microsoft.com/office/drawing/2014/main" id="{5E83FF1E-F605-4AD9-B4EE-34EA70C6D0A9}"/>
              </a:ext>
            </a:extLst>
          </p:cNvPr>
          <p:cNvPicPr>
            <a:picLocks noChangeAspect="1"/>
          </p:cNvPicPr>
          <p:nvPr/>
        </p:nvPicPr>
        <p:blipFill>
          <a:blip r:embed="rId3"/>
          <a:stretch>
            <a:fillRect/>
          </a:stretch>
        </p:blipFill>
        <p:spPr>
          <a:xfrm>
            <a:off x="7636413" y="2772409"/>
            <a:ext cx="4048180" cy="2914016"/>
          </a:xfrm>
          <a:prstGeom prst="rect">
            <a:avLst/>
          </a:prstGeom>
        </p:spPr>
      </p:pic>
    </p:spTree>
    <p:extLst>
      <p:ext uri="{BB962C8B-B14F-4D97-AF65-F5344CB8AC3E}">
        <p14:creationId xmlns:p14="http://schemas.microsoft.com/office/powerpoint/2010/main" val="144895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The Modelling</a:t>
            </a:r>
            <a:endParaRPr dirty="0"/>
          </a:p>
        </p:txBody>
      </p:sp>
      <p:sp>
        <p:nvSpPr>
          <p:cNvPr id="132" name="Google Shape;13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20700">
              <a:spcBef>
                <a:spcPts val="0"/>
              </a:spcBef>
              <a:spcAft>
                <a:spcPts val="1600"/>
              </a:spcAft>
              <a:buSzPts val="2800"/>
              <a:buFont typeface="Arial" panose="020B0604020202020204" pitchFamily="34" charset="0"/>
              <a:buChar char="•"/>
            </a:pPr>
            <a:r>
              <a:rPr lang="en-SG" dirty="0"/>
              <a:t>Spacy</a:t>
            </a:r>
            <a:br>
              <a:rPr lang="en-SG" dirty="0"/>
            </a:b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r>
              <a:rPr lang="en-SG" dirty="0"/>
              <a:t>TFIDF vectorizer</a:t>
            </a:r>
            <a:br>
              <a:rPr lang="en-SG" dirty="0"/>
            </a:br>
            <a:endParaRPr lang="en-SG" dirty="0"/>
          </a:p>
          <a:p>
            <a:pPr marL="520700">
              <a:spcBef>
                <a:spcPts val="0"/>
              </a:spcBef>
              <a:spcAft>
                <a:spcPts val="1600"/>
              </a:spcAft>
              <a:buSzPts val="2800"/>
              <a:buFont typeface="Arial" panose="020B0604020202020204" pitchFamily="34" charset="0"/>
              <a:buChar char="•"/>
            </a:pPr>
            <a:r>
              <a:rPr lang="en-SG" dirty="0"/>
              <a:t>Ensemble Classification</a:t>
            </a:r>
          </a:p>
          <a:p>
            <a:pPr marL="977900" lvl="1">
              <a:spcBef>
                <a:spcPts val="0"/>
              </a:spcBef>
              <a:spcAft>
                <a:spcPts val="1600"/>
              </a:spcAft>
              <a:buSzPts val="2800"/>
              <a:buFont typeface="Arial" panose="020B0604020202020204" pitchFamily="34" charset="0"/>
              <a:buChar char="•"/>
            </a:pPr>
            <a:r>
              <a:rPr lang="en-SG" dirty="0"/>
              <a:t>Stacking</a:t>
            </a:r>
          </a:p>
          <a:p>
            <a:pPr marL="977900" lvl="1">
              <a:spcBef>
                <a:spcPts val="0"/>
              </a:spcBef>
              <a:spcAft>
                <a:spcPts val="1600"/>
              </a:spcAft>
              <a:buSzPts val="2800"/>
              <a:buFont typeface="Arial" panose="020B0604020202020204" pitchFamily="34" charset="0"/>
              <a:buChar char="•"/>
            </a:pPr>
            <a:endParaRPr lang="en-SG" dirty="0"/>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SG" dirty="0"/>
          </a:p>
          <a:p>
            <a:pPr marL="228600" lvl="0" indent="-50800" algn="l" rtl="0">
              <a:lnSpc>
                <a:spcPct val="90000"/>
              </a:lnSpc>
              <a:spcBef>
                <a:spcPts val="0"/>
              </a:spcBef>
              <a:spcAft>
                <a:spcPts val="1600"/>
              </a:spcAft>
              <a:buClr>
                <a:schemeClr val="dk1"/>
              </a:buClr>
              <a:buSzPts val="2800"/>
              <a:buNone/>
            </a:pPr>
            <a:endParaRPr dirty="0"/>
          </a:p>
        </p:txBody>
      </p:sp>
      <p:graphicFrame>
        <p:nvGraphicFramePr>
          <p:cNvPr id="2" name="Diagram 1">
            <a:extLst>
              <a:ext uri="{FF2B5EF4-FFF2-40B4-BE49-F238E27FC236}">
                <a16:creationId xmlns:a16="http://schemas.microsoft.com/office/drawing/2014/main" id="{C70BFD2E-195F-4BBB-B36C-7F4CD2E454BA}"/>
              </a:ext>
            </a:extLst>
          </p:cNvPr>
          <p:cNvGraphicFramePr/>
          <p:nvPr>
            <p:extLst>
              <p:ext uri="{D42A27DB-BD31-4B8C-83A1-F6EECF244321}">
                <p14:modId xmlns:p14="http://schemas.microsoft.com/office/powerpoint/2010/main" val="2237668924"/>
              </p:ext>
            </p:extLst>
          </p:nvPr>
        </p:nvGraphicFramePr>
        <p:xfrm>
          <a:off x="2032000" y="1189118"/>
          <a:ext cx="8128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4BC6-1556-48B9-B963-3826FB94D198}"/>
              </a:ext>
            </a:extLst>
          </p:cNvPr>
          <p:cNvSpPr>
            <a:spLocks noGrp="1"/>
          </p:cNvSpPr>
          <p:nvPr>
            <p:ph type="title"/>
          </p:nvPr>
        </p:nvSpPr>
        <p:spPr/>
        <p:txBody>
          <a:bodyPr/>
          <a:lstStyle/>
          <a:p>
            <a:r>
              <a:rPr lang="en-SG" dirty="0"/>
              <a:t>The Training</a:t>
            </a:r>
            <a:endParaRPr lang="en-GB" dirty="0"/>
          </a:p>
        </p:txBody>
      </p:sp>
      <p:grpSp>
        <p:nvGrpSpPr>
          <p:cNvPr id="5" name="Group 4">
            <a:extLst>
              <a:ext uri="{FF2B5EF4-FFF2-40B4-BE49-F238E27FC236}">
                <a16:creationId xmlns:a16="http://schemas.microsoft.com/office/drawing/2014/main" id="{FF6F05A2-5099-4131-96BB-CCCECDC7F2C3}"/>
              </a:ext>
            </a:extLst>
          </p:cNvPr>
          <p:cNvGrpSpPr/>
          <p:nvPr/>
        </p:nvGrpSpPr>
        <p:grpSpPr>
          <a:xfrm>
            <a:off x="8186739" y="1801055"/>
            <a:ext cx="3718096" cy="4025873"/>
            <a:chOff x="8229600" y="1401592"/>
            <a:chExt cx="3718096" cy="4025873"/>
          </a:xfrm>
        </p:grpSpPr>
        <p:sp>
          <p:nvSpPr>
            <p:cNvPr id="4" name="TextBox 3">
              <a:extLst>
                <a:ext uri="{FF2B5EF4-FFF2-40B4-BE49-F238E27FC236}">
                  <a16:creationId xmlns:a16="http://schemas.microsoft.com/office/drawing/2014/main" id="{95D9C2F9-96DB-47AD-9BE8-60A160E87B10}"/>
                </a:ext>
              </a:extLst>
            </p:cNvPr>
            <p:cNvSpPr txBox="1"/>
            <p:nvPr/>
          </p:nvSpPr>
          <p:spPr>
            <a:xfrm>
              <a:off x="9353550" y="5119688"/>
              <a:ext cx="1719263" cy="307777"/>
            </a:xfrm>
            <a:prstGeom prst="rect">
              <a:avLst/>
            </a:prstGeom>
            <a:noFill/>
          </p:spPr>
          <p:txBody>
            <a:bodyPr wrap="square" rtlCol="0">
              <a:spAutoFit/>
            </a:bodyPr>
            <a:lstStyle/>
            <a:p>
              <a:r>
                <a:rPr lang="en-SG" dirty="0" err="1"/>
                <a:t>GradientBoosting</a:t>
              </a:r>
              <a:endParaRPr lang="en-GB" dirty="0"/>
            </a:p>
          </p:txBody>
        </p:sp>
        <p:pic>
          <p:nvPicPr>
            <p:cNvPr id="2054" name="Picture 6">
              <a:extLst>
                <a:ext uri="{FF2B5EF4-FFF2-40B4-BE49-F238E27FC236}">
                  <a16:creationId xmlns:a16="http://schemas.microsoft.com/office/drawing/2014/main" id="{6D58E317-483C-48AD-8213-84283E2F9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401592"/>
              <a:ext cx="3718096" cy="37180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8A8B6A61-A7E0-4F65-83DA-CA9ADBA0FFB1}"/>
              </a:ext>
            </a:extLst>
          </p:cNvPr>
          <p:cNvGrpSpPr/>
          <p:nvPr/>
        </p:nvGrpSpPr>
        <p:grpSpPr>
          <a:xfrm>
            <a:off x="876300" y="1822784"/>
            <a:ext cx="3718096" cy="3982414"/>
            <a:chOff x="876300" y="1401592"/>
            <a:chExt cx="3718096" cy="3982414"/>
          </a:xfrm>
        </p:grpSpPr>
        <p:pic>
          <p:nvPicPr>
            <p:cNvPr id="2056" name="Picture 8">
              <a:extLst>
                <a:ext uri="{FF2B5EF4-FFF2-40B4-BE49-F238E27FC236}">
                  <a16:creationId xmlns:a16="http://schemas.microsoft.com/office/drawing/2014/main" id="{A7A646B5-C688-4E2A-94A6-42FDEA9E1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401592"/>
              <a:ext cx="3718096" cy="37180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F760303-3105-492F-A4B4-631ED893651D}"/>
                </a:ext>
              </a:extLst>
            </p:cNvPr>
            <p:cNvSpPr txBox="1"/>
            <p:nvPr/>
          </p:nvSpPr>
          <p:spPr>
            <a:xfrm>
              <a:off x="1547813" y="5076229"/>
              <a:ext cx="2457450" cy="307777"/>
            </a:xfrm>
            <a:prstGeom prst="rect">
              <a:avLst/>
            </a:prstGeom>
            <a:noFill/>
          </p:spPr>
          <p:txBody>
            <a:bodyPr wrap="square" rtlCol="0">
              <a:spAutoFit/>
            </a:bodyPr>
            <a:lstStyle/>
            <a:p>
              <a:r>
                <a:rPr lang="en-SG" dirty="0"/>
                <a:t>Naïve Bayes (Multi-</a:t>
              </a:r>
              <a:r>
                <a:rPr lang="en-SG" dirty="0" err="1"/>
                <a:t>Nomial</a:t>
              </a:r>
              <a:r>
                <a:rPr lang="en-SG" dirty="0"/>
                <a:t>)</a:t>
              </a:r>
              <a:endParaRPr lang="en-GB" dirty="0"/>
            </a:p>
          </p:txBody>
        </p:sp>
      </p:grpSp>
      <p:grpSp>
        <p:nvGrpSpPr>
          <p:cNvPr id="9" name="Group 8">
            <a:extLst>
              <a:ext uri="{FF2B5EF4-FFF2-40B4-BE49-F238E27FC236}">
                <a16:creationId xmlns:a16="http://schemas.microsoft.com/office/drawing/2014/main" id="{E1810CEF-CE6D-4E2D-B387-6FAF25F5139A}"/>
              </a:ext>
            </a:extLst>
          </p:cNvPr>
          <p:cNvGrpSpPr/>
          <p:nvPr/>
        </p:nvGrpSpPr>
        <p:grpSpPr>
          <a:xfrm>
            <a:off x="4531520" y="1801055"/>
            <a:ext cx="3718096" cy="4025872"/>
            <a:chOff x="4531520" y="1801055"/>
            <a:chExt cx="3718096" cy="4025872"/>
          </a:xfrm>
        </p:grpSpPr>
        <p:pic>
          <p:nvPicPr>
            <p:cNvPr id="2058" name="Picture 10">
              <a:extLst>
                <a:ext uri="{FF2B5EF4-FFF2-40B4-BE49-F238E27FC236}">
                  <a16:creationId xmlns:a16="http://schemas.microsoft.com/office/drawing/2014/main" id="{FBB52A57-6AB6-4842-B78C-1A4359E28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1520" y="1801055"/>
              <a:ext cx="3718096" cy="37180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E5988EC-6A02-4C8B-91E3-2B544CE98638}"/>
                </a:ext>
              </a:extLst>
            </p:cNvPr>
            <p:cNvSpPr txBox="1"/>
            <p:nvPr/>
          </p:nvSpPr>
          <p:spPr>
            <a:xfrm>
              <a:off x="5354457" y="5519150"/>
              <a:ext cx="1905000" cy="307777"/>
            </a:xfrm>
            <a:prstGeom prst="rect">
              <a:avLst/>
            </a:prstGeom>
            <a:noFill/>
          </p:spPr>
          <p:txBody>
            <a:bodyPr wrap="square" rtlCol="0">
              <a:spAutoFit/>
            </a:bodyPr>
            <a:lstStyle/>
            <a:p>
              <a:pPr algn="ctr"/>
              <a:r>
                <a:rPr lang="en-SG" dirty="0" err="1"/>
                <a:t>RandomForest</a:t>
              </a:r>
              <a:endParaRPr lang="en-GB" dirty="0"/>
            </a:p>
          </p:txBody>
        </p:sp>
      </p:grpSp>
    </p:spTree>
    <p:extLst>
      <p:ext uri="{BB962C8B-B14F-4D97-AF65-F5344CB8AC3E}">
        <p14:creationId xmlns:p14="http://schemas.microsoft.com/office/powerpoint/2010/main" val="325923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The Results</a:t>
            </a:r>
            <a:endParaRPr dirty="0"/>
          </a:p>
        </p:txBody>
      </p:sp>
      <p:grpSp>
        <p:nvGrpSpPr>
          <p:cNvPr id="5" name="Group 4">
            <a:extLst>
              <a:ext uri="{FF2B5EF4-FFF2-40B4-BE49-F238E27FC236}">
                <a16:creationId xmlns:a16="http://schemas.microsoft.com/office/drawing/2014/main" id="{03377A32-8252-4DB4-9C2A-BE46729AC466}"/>
              </a:ext>
            </a:extLst>
          </p:cNvPr>
          <p:cNvGrpSpPr/>
          <p:nvPr/>
        </p:nvGrpSpPr>
        <p:grpSpPr>
          <a:xfrm>
            <a:off x="877900" y="1447800"/>
            <a:ext cx="10475900" cy="4884860"/>
            <a:chOff x="877900" y="1447800"/>
            <a:chExt cx="10475900" cy="4884860"/>
          </a:xfrm>
        </p:grpSpPr>
        <p:pic>
          <p:nvPicPr>
            <p:cNvPr id="3" name="Picture 2">
              <a:extLst>
                <a:ext uri="{FF2B5EF4-FFF2-40B4-BE49-F238E27FC236}">
                  <a16:creationId xmlns:a16="http://schemas.microsoft.com/office/drawing/2014/main" id="{544C5C53-0057-4BF3-9064-791FABC825DA}"/>
                </a:ext>
              </a:extLst>
            </p:cNvPr>
            <p:cNvPicPr>
              <a:picLocks noChangeAspect="1"/>
            </p:cNvPicPr>
            <p:nvPr/>
          </p:nvPicPr>
          <p:blipFill>
            <a:blip r:embed="rId3"/>
            <a:stretch>
              <a:fillRect/>
            </a:stretch>
          </p:blipFill>
          <p:spPr>
            <a:xfrm>
              <a:off x="877900" y="1447800"/>
              <a:ext cx="10475900" cy="4806049"/>
            </a:xfrm>
            <a:prstGeom prst="rect">
              <a:avLst/>
            </a:prstGeom>
          </p:spPr>
        </p:pic>
        <p:sp>
          <p:nvSpPr>
            <p:cNvPr id="4" name="Oval 3">
              <a:extLst>
                <a:ext uri="{FF2B5EF4-FFF2-40B4-BE49-F238E27FC236}">
                  <a16:creationId xmlns:a16="http://schemas.microsoft.com/office/drawing/2014/main" id="{32A07A3E-8008-4246-B3B0-8FD7BF8FDC61}"/>
                </a:ext>
              </a:extLst>
            </p:cNvPr>
            <p:cNvSpPr/>
            <p:nvPr/>
          </p:nvSpPr>
          <p:spPr>
            <a:xfrm>
              <a:off x="4596546" y="5638067"/>
              <a:ext cx="1736480" cy="694593"/>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Reading into The Results</a:t>
            </a:r>
            <a:endParaRPr dirty="0"/>
          </a:p>
        </p:txBody>
      </p:sp>
      <p:sp>
        <p:nvSpPr>
          <p:cNvPr id="2" name="Text Placeholder 1">
            <a:extLst>
              <a:ext uri="{FF2B5EF4-FFF2-40B4-BE49-F238E27FC236}">
                <a16:creationId xmlns:a16="http://schemas.microsoft.com/office/drawing/2014/main" id="{1C5CBBF2-26AC-4580-9687-C0A654D35D34}"/>
              </a:ext>
            </a:extLst>
          </p:cNvPr>
          <p:cNvSpPr>
            <a:spLocks noGrp="1"/>
          </p:cNvSpPr>
          <p:nvPr>
            <p:ph type="body" idx="1"/>
          </p:nvPr>
        </p:nvSpPr>
        <p:spPr/>
        <p:txBody>
          <a:bodyPr/>
          <a:lstStyle/>
          <a:p>
            <a:r>
              <a:rPr lang="en-SG" dirty="0"/>
              <a:t>Sufficiently high accuracy of identifying tasks to corresponding tag</a:t>
            </a:r>
          </a:p>
          <a:p>
            <a:endParaRPr lang="en-SG" dirty="0"/>
          </a:p>
          <a:p>
            <a:r>
              <a:rPr lang="en-SG" dirty="0"/>
              <a:t>&gt;80% accuracy acceptable in practical real life applications</a:t>
            </a:r>
            <a:br>
              <a:rPr lang="en-SG" dirty="0"/>
            </a:br>
            <a:r>
              <a:rPr lang="en-SG" dirty="0"/>
              <a:t>[benchmark </a:t>
            </a:r>
            <a:r>
              <a:rPr lang="en-SG"/>
              <a:t>/ expectations]</a:t>
            </a:r>
            <a:endParaRPr lang="en-GB" dirty="0"/>
          </a:p>
        </p:txBody>
      </p:sp>
    </p:spTree>
    <p:extLst>
      <p:ext uri="{BB962C8B-B14F-4D97-AF65-F5344CB8AC3E}">
        <p14:creationId xmlns:p14="http://schemas.microsoft.com/office/powerpoint/2010/main" val="344515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FF96-82E4-45A4-8D93-E85074A91C9D}"/>
              </a:ext>
            </a:extLst>
          </p:cNvPr>
          <p:cNvSpPr>
            <a:spLocks noGrp="1"/>
          </p:cNvSpPr>
          <p:nvPr>
            <p:ph type="title"/>
          </p:nvPr>
        </p:nvSpPr>
        <p:spPr/>
        <p:txBody>
          <a:bodyPr/>
          <a:lstStyle/>
          <a:p>
            <a:r>
              <a:rPr lang="en-SG" dirty="0"/>
              <a:t>Recommendations /</a:t>
            </a:r>
            <a:br>
              <a:rPr lang="en-SG" dirty="0"/>
            </a:br>
            <a:r>
              <a:rPr lang="en-SG" dirty="0"/>
              <a:t>Next Steps</a:t>
            </a:r>
            <a:endParaRPr lang="en-GB" dirty="0"/>
          </a:p>
        </p:txBody>
      </p:sp>
      <p:sp>
        <p:nvSpPr>
          <p:cNvPr id="3" name="Subtitle 2">
            <a:extLst>
              <a:ext uri="{FF2B5EF4-FFF2-40B4-BE49-F238E27FC236}">
                <a16:creationId xmlns:a16="http://schemas.microsoft.com/office/drawing/2014/main" id="{E5198D02-7521-4EB9-B294-D2ED964C399B}"/>
              </a:ext>
            </a:extLst>
          </p:cNvPr>
          <p:cNvSpPr>
            <a:spLocks noGrp="1"/>
          </p:cNvSpPr>
          <p:nvPr>
            <p:ph type="subTitle" idx="1"/>
          </p:nvPr>
        </p:nvSpPr>
        <p:spPr/>
        <p:txBody>
          <a:bodyPr/>
          <a:lstStyle/>
          <a:p>
            <a:endParaRPr lang="en-GB"/>
          </a:p>
        </p:txBody>
      </p:sp>
      <p:sp>
        <p:nvSpPr>
          <p:cNvPr id="4" name="Text Placeholder 3">
            <a:extLst>
              <a:ext uri="{FF2B5EF4-FFF2-40B4-BE49-F238E27FC236}">
                <a16:creationId xmlns:a16="http://schemas.microsoft.com/office/drawing/2014/main" id="{E4DF2F2A-E188-45F1-AEFE-D37553E7B6C9}"/>
              </a:ext>
            </a:extLst>
          </p:cNvPr>
          <p:cNvSpPr>
            <a:spLocks noGrp="1"/>
          </p:cNvSpPr>
          <p:nvPr>
            <p:ph type="body" idx="2"/>
          </p:nvPr>
        </p:nvSpPr>
        <p:spPr/>
        <p:txBody>
          <a:bodyPr/>
          <a:lstStyle/>
          <a:p>
            <a:r>
              <a:rPr lang="en-SG" dirty="0"/>
              <a:t>For the data</a:t>
            </a:r>
          </a:p>
          <a:p>
            <a:r>
              <a:rPr lang="en-SG" dirty="0"/>
              <a:t>For the model</a:t>
            </a:r>
          </a:p>
          <a:p>
            <a:r>
              <a:rPr lang="en-SG" dirty="0"/>
              <a:t>For the solution</a:t>
            </a:r>
            <a:endParaRPr lang="en-GB" dirty="0"/>
          </a:p>
        </p:txBody>
      </p:sp>
    </p:spTree>
    <p:extLst>
      <p:ext uri="{BB962C8B-B14F-4D97-AF65-F5344CB8AC3E}">
        <p14:creationId xmlns:p14="http://schemas.microsoft.com/office/powerpoint/2010/main" val="291821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For the Data</a:t>
            </a:r>
            <a:endParaRPr dirty="0"/>
          </a:p>
        </p:txBody>
      </p:sp>
      <p:sp>
        <p:nvSpPr>
          <p:cNvPr id="144" name="Google Shape;14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ct val="116666"/>
              <a:buChar char="●"/>
            </a:pPr>
            <a:r>
              <a:rPr lang="en-SG" dirty="0"/>
              <a:t>Increase data sources</a:t>
            </a:r>
          </a:p>
          <a:p>
            <a:pPr marL="228600" lvl="0" indent="-215265" algn="l" rtl="0">
              <a:lnSpc>
                <a:spcPct val="90000"/>
              </a:lnSpc>
              <a:spcBef>
                <a:spcPts val="0"/>
              </a:spcBef>
              <a:spcAft>
                <a:spcPts val="0"/>
              </a:spcAft>
              <a:buClr>
                <a:schemeClr val="dk1"/>
              </a:buClr>
              <a:buSzPct val="116666"/>
              <a:buChar char="●"/>
            </a:pPr>
            <a:endParaRPr lang="en-SG" dirty="0"/>
          </a:p>
          <a:p>
            <a:pPr marL="685800" lvl="1" indent="-215265">
              <a:spcBef>
                <a:spcPts val="0"/>
              </a:spcBef>
              <a:buSzPct val="116666"/>
              <a:buChar char="●"/>
            </a:pPr>
            <a:r>
              <a:rPr lang="en-SG" dirty="0"/>
              <a:t>Sales proposals / quotations</a:t>
            </a:r>
          </a:p>
          <a:p>
            <a:pPr marL="685800" lvl="1" indent="-215265">
              <a:spcBef>
                <a:spcPts val="0"/>
              </a:spcBef>
              <a:buSzPct val="116666"/>
              <a:buChar char="●"/>
            </a:pPr>
            <a:endParaRPr lang="en-SG" dirty="0"/>
          </a:p>
          <a:p>
            <a:pPr marL="685800" lvl="1" indent="-215265">
              <a:spcBef>
                <a:spcPts val="0"/>
              </a:spcBef>
              <a:buSzPct val="116666"/>
              <a:buChar char="●"/>
            </a:pPr>
            <a:r>
              <a:rPr lang="en-SG" dirty="0"/>
              <a:t>Time-log</a:t>
            </a:r>
            <a:br>
              <a:rPr lang="en-SG" dirty="0"/>
            </a:br>
            <a:endParaRPr lang="en-SG" dirty="0"/>
          </a:p>
          <a:p>
            <a:pPr marL="228600" indent="-215265">
              <a:spcBef>
                <a:spcPts val="0"/>
              </a:spcBef>
              <a:buSzPct val="116666"/>
            </a:pPr>
            <a:r>
              <a:rPr lang="en-SG" dirty="0"/>
              <a:t>Increase granularity of tagging / labels</a:t>
            </a:r>
            <a:br>
              <a:rPr lang="en-SG" dirty="0"/>
            </a:br>
            <a:endParaRPr lang="en-SG" dirty="0"/>
          </a:p>
          <a:p>
            <a:pPr marL="228600" indent="-215265">
              <a:spcBef>
                <a:spcPts val="0"/>
              </a:spcBef>
              <a:buSzPct val="116666"/>
            </a:pPr>
            <a:r>
              <a:rPr lang="en-SG" dirty="0"/>
              <a:t>SMOTE sampling to balance labels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About Lawrance Koh</a:t>
            </a:r>
            <a:endParaRPr/>
          </a:p>
        </p:txBody>
      </p:sp>
      <p:sp>
        <p:nvSpPr>
          <p:cNvPr id="79" name="Google Shape;7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a:t>CITPM, PMP, CSM, ITIL Certified</a:t>
            </a:r>
            <a:endParaRPr/>
          </a:p>
          <a:p>
            <a:pPr marL="228600" lvl="0" indent="-228600" algn="l" rtl="0">
              <a:lnSpc>
                <a:spcPct val="90000"/>
              </a:lnSpc>
              <a:spcBef>
                <a:spcPts val="1000"/>
              </a:spcBef>
              <a:spcAft>
                <a:spcPts val="0"/>
              </a:spcAft>
              <a:buClr>
                <a:schemeClr val="dk1"/>
              </a:buClr>
              <a:buSzPts val="2800"/>
              <a:buChar char="●"/>
            </a:pPr>
            <a:r>
              <a:rPr lang="en-SG"/>
              <a:t>15+ years experience in project management</a:t>
            </a:r>
            <a:endParaRPr/>
          </a:p>
          <a:p>
            <a:pPr marL="228600" lvl="0" indent="-228600" algn="l" rtl="0">
              <a:lnSpc>
                <a:spcPct val="90000"/>
              </a:lnSpc>
              <a:spcBef>
                <a:spcPts val="1000"/>
              </a:spcBef>
              <a:spcAft>
                <a:spcPts val="0"/>
              </a:spcAft>
              <a:buClr>
                <a:schemeClr val="dk1"/>
              </a:buClr>
              <a:buSzPts val="2800"/>
              <a:buChar char="●"/>
            </a:pPr>
            <a:r>
              <a:rPr lang="en-SG"/>
              <a:t>8+ years experience in business management</a:t>
            </a:r>
            <a:endParaRPr/>
          </a:p>
          <a:p>
            <a:pPr marL="228600" lvl="0" indent="-228600" algn="l" rtl="0">
              <a:lnSpc>
                <a:spcPct val="90000"/>
              </a:lnSpc>
              <a:spcBef>
                <a:spcPts val="1000"/>
              </a:spcBef>
              <a:spcAft>
                <a:spcPts val="0"/>
              </a:spcAft>
              <a:buClr>
                <a:schemeClr val="dk1"/>
              </a:buClr>
              <a:buSzPts val="2800"/>
              <a:buChar char="●"/>
            </a:pPr>
            <a:r>
              <a:rPr lang="en-SG"/>
              <a:t>BSc Computer &amp; Information Systems</a:t>
            </a:r>
            <a:br>
              <a:rPr lang="en-SG"/>
            </a:br>
            <a:endParaRPr/>
          </a:p>
          <a:p>
            <a:pPr marL="228600" lvl="0" indent="-228600" algn="l" rtl="0">
              <a:lnSpc>
                <a:spcPct val="90000"/>
              </a:lnSpc>
              <a:spcBef>
                <a:spcPts val="1000"/>
              </a:spcBef>
              <a:spcAft>
                <a:spcPts val="0"/>
              </a:spcAft>
              <a:buClr>
                <a:schemeClr val="dk1"/>
              </a:buClr>
              <a:buSzPts val="2800"/>
              <a:buChar char="●"/>
            </a:pPr>
            <a:r>
              <a:rPr lang="en-SG" u="sng">
                <a:solidFill>
                  <a:schemeClr val="hlink"/>
                </a:solidFill>
                <a:hlinkClick r:id="rId3"/>
              </a:rPr>
              <a:t>https://www.linkedin.com/in/lawrancekoh/</a:t>
            </a:r>
            <a:endParaRPr/>
          </a:p>
          <a:p>
            <a:pPr marL="0" lvl="0" indent="0" algn="l" rtl="0">
              <a:lnSpc>
                <a:spcPct val="90000"/>
              </a:lnSpc>
              <a:spcBef>
                <a:spcPts val="1000"/>
              </a:spcBef>
              <a:spcAft>
                <a:spcPts val="160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For the Model</a:t>
            </a:r>
            <a:endParaRPr dirty="0"/>
          </a:p>
        </p:txBody>
      </p:sp>
      <p:sp>
        <p:nvSpPr>
          <p:cNvPr id="144" name="Google Shape;14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ct val="116666"/>
              <a:buChar char="●"/>
            </a:pPr>
            <a:r>
              <a:rPr lang="en-SG" dirty="0"/>
              <a:t>Further improve accuracy of current model</a:t>
            </a:r>
            <a:br>
              <a:rPr lang="en-SG" dirty="0"/>
            </a:br>
            <a:endParaRPr lang="en-SG" dirty="0"/>
          </a:p>
          <a:p>
            <a:pPr marL="685800" lvl="1" indent="-215265">
              <a:spcBef>
                <a:spcPts val="0"/>
              </a:spcBef>
              <a:buSzPct val="116666"/>
              <a:buChar char="●"/>
            </a:pPr>
            <a:r>
              <a:rPr lang="en-SG" dirty="0"/>
              <a:t>Fine tune hyperparameters of each </a:t>
            </a:r>
            <a:r>
              <a:rPr lang="en-SG" dirty="0" err="1"/>
              <a:t>classifer</a:t>
            </a:r>
            <a:br>
              <a:rPr lang="en-SG" dirty="0"/>
            </a:br>
            <a:endParaRPr lang="en-SG" dirty="0"/>
          </a:p>
          <a:p>
            <a:pPr marL="685800" lvl="1" indent="-215265">
              <a:spcBef>
                <a:spcPts val="0"/>
              </a:spcBef>
              <a:buSzPct val="116666"/>
              <a:buChar char="●"/>
            </a:pPr>
            <a:r>
              <a:rPr lang="en-SG" dirty="0"/>
              <a:t>Replace and/or use more classifiers to stack</a:t>
            </a:r>
          </a:p>
          <a:p>
            <a:pPr marL="228600" lvl="0" indent="-215265" algn="l" rtl="0">
              <a:lnSpc>
                <a:spcPct val="90000"/>
              </a:lnSpc>
              <a:spcBef>
                <a:spcPts val="0"/>
              </a:spcBef>
              <a:spcAft>
                <a:spcPts val="0"/>
              </a:spcAft>
              <a:buClr>
                <a:schemeClr val="dk1"/>
              </a:buClr>
              <a:buSzPct val="116666"/>
              <a:buChar char="●"/>
            </a:pPr>
            <a:endParaRPr lang="en-SG" dirty="0"/>
          </a:p>
          <a:p>
            <a:pPr marL="228600" lvl="0" indent="-215265" algn="l" rtl="0">
              <a:lnSpc>
                <a:spcPct val="90000"/>
              </a:lnSpc>
              <a:spcBef>
                <a:spcPts val="0"/>
              </a:spcBef>
              <a:spcAft>
                <a:spcPts val="0"/>
              </a:spcAft>
              <a:buClr>
                <a:schemeClr val="dk1"/>
              </a:buClr>
              <a:buSzPct val="116666"/>
              <a:buChar char="●"/>
            </a:pPr>
            <a:endParaRPr lang="en-SG" dirty="0"/>
          </a:p>
          <a:p>
            <a:pPr marL="228600" lvl="0" indent="-215265" algn="l" rtl="0">
              <a:lnSpc>
                <a:spcPct val="90000"/>
              </a:lnSpc>
              <a:spcBef>
                <a:spcPts val="0"/>
              </a:spcBef>
              <a:spcAft>
                <a:spcPts val="0"/>
              </a:spcAft>
              <a:buClr>
                <a:schemeClr val="dk1"/>
              </a:buClr>
              <a:buSzPct val="116666"/>
              <a:buChar char="●"/>
            </a:pPr>
            <a:r>
              <a:rPr lang="en-SG" dirty="0"/>
              <a:t>Using BERT as an alternative model for comparison</a:t>
            </a:r>
            <a:br>
              <a:rPr lang="en-SG" dirty="0"/>
            </a:br>
            <a:endParaRPr lang="en-SG" dirty="0"/>
          </a:p>
          <a:p>
            <a:pPr marL="685800" lvl="1" indent="-215265">
              <a:spcBef>
                <a:spcPts val="0"/>
              </a:spcBef>
              <a:buSzPct val="116666"/>
              <a:buChar char="●"/>
            </a:pPr>
            <a:r>
              <a:rPr lang="en-SG" dirty="0"/>
              <a:t>With Convolution Neural Network (CNN)</a:t>
            </a:r>
            <a:endParaRPr dirty="0"/>
          </a:p>
        </p:txBody>
      </p:sp>
    </p:spTree>
    <p:extLst>
      <p:ext uri="{BB962C8B-B14F-4D97-AF65-F5344CB8AC3E}">
        <p14:creationId xmlns:p14="http://schemas.microsoft.com/office/powerpoint/2010/main" val="1965601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For the Solution</a:t>
            </a:r>
            <a:endParaRPr dirty="0"/>
          </a:p>
        </p:txBody>
      </p:sp>
      <p:sp>
        <p:nvSpPr>
          <p:cNvPr id="144" name="Google Shape;14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indent="-215265">
              <a:spcBef>
                <a:spcPts val="0"/>
              </a:spcBef>
              <a:buSzPct val="116666"/>
            </a:pPr>
            <a:r>
              <a:rPr lang="en-SG" dirty="0"/>
              <a:t>Data Analytics Dashboard</a:t>
            </a:r>
          </a:p>
          <a:p>
            <a:pPr marL="685800" lvl="1" indent="-215265">
              <a:spcBef>
                <a:spcPts val="0"/>
              </a:spcBef>
              <a:buSzPct val="116666"/>
            </a:pPr>
            <a:r>
              <a:rPr lang="en-SG" dirty="0"/>
              <a:t>Webpage / Webapp / </a:t>
            </a:r>
            <a:r>
              <a:rPr lang="en-SG" dirty="0" err="1"/>
              <a:t>Webportal</a:t>
            </a:r>
            <a:endParaRPr lang="en-SG" dirty="0"/>
          </a:p>
          <a:p>
            <a:pPr marL="13335" indent="0">
              <a:spcBef>
                <a:spcPts val="0"/>
              </a:spcBef>
              <a:buSzPct val="116666"/>
              <a:buNone/>
            </a:pPr>
            <a:endParaRPr lang="en-SG" dirty="0"/>
          </a:p>
          <a:p>
            <a:pPr marL="228600" lvl="0" indent="-215265" algn="l" rtl="0">
              <a:lnSpc>
                <a:spcPct val="90000"/>
              </a:lnSpc>
              <a:spcBef>
                <a:spcPts val="0"/>
              </a:spcBef>
              <a:spcAft>
                <a:spcPts val="0"/>
              </a:spcAft>
              <a:buClr>
                <a:schemeClr val="dk1"/>
              </a:buClr>
              <a:buSzPct val="116666"/>
              <a:buChar char="●"/>
            </a:pPr>
            <a:r>
              <a:rPr lang="en-SG" dirty="0"/>
              <a:t>Recommender </a:t>
            </a:r>
          </a:p>
          <a:p>
            <a:pPr marL="685800" lvl="1" indent="-215265">
              <a:spcBef>
                <a:spcPts val="0"/>
              </a:spcBef>
              <a:buSzPct val="116666"/>
              <a:buChar char="●"/>
            </a:pPr>
            <a:r>
              <a:rPr lang="en-SG" dirty="0"/>
              <a:t>based on NLP and analytics</a:t>
            </a:r>
          </a:p>
          <a:p>
            <a:pPr marL="685800" lvl="1" indent="-215265">
              <a:spcBef>
                <a:spcPts val="0"/>
              </a:spcBef>
              <a:buSzPct val="116666"/>
              <a:buChar char="●"/>
            </a:pPr>
            <a:r>
              <a:rPr lang="en-SG" dirty="0"/>
              <a:t>Aggregated data based on the granular labelled tasks </a:t>
            </a:r>
          </a:p>
          <a:p>
            <a:pPr marL="228600" lvl="0" indent="-215265" algn="l" rtl="0">
              <a:lnSpc>
                <a:spcPct val="90000"/>
              </a:lnSpc>
              <a:spcBef>
                <a:spcPts val="0"/>
              </a:spcBef>
              <a:spcAft>
                <a:spcPts val="0"/>
              </a:spcAft>
              <a:buClr>
                <a:schemeClr val="dk1"/>
              </a:buClr>
              <a:buSzPct val="116666"/>
              <a:buChar char="●"/>
            </a:pPr>
            <a:endParaRPr dirty="0"/>
          </a:p>
          <a:p>
            <a:pPr marL="228600" lvl="0" indent="-215265" algn="l" rtl="0">
              <a:lnSpc>
                <a:spcPct val="90000"/>
              </a:lnSpc>
              <a:spcBef>
                <a:spcPts val="1000"/>
              </a:spcBef>
              <a:spcAft>
                <a:spcPts val="0"/>
              </a:spcAft>
              <a:buClr>
                <a:schemeClr val="dk1"/>
              </a:buClr>
              <a:buSzPct val="116666"/>
              <a:buChar char="●"/>
            </a:pPr>
            <a:r>
              <a:rPr lang="en-SG" dirty="0"/>
              <a:t>Integration with popular time-log software (e.g. Jira)</a:t>
            </a:r>
            <a:endParaRPr dirty="0"/>
          </a:p>
          <a:p>
            <a:pPr marL="228600" lvl="0" indent="-215265" algn="l" rtl="0">
              <a:lnSpc>
                <a:spcPct val="90000"/>
              </a:lnSpc>
              <a:spcBef>
                <a:spcPts val="1000"/>
              </a:spcBef>
              <a:spcAft>
                <a:spcPts val="0"/>
              </a:spcAft>
              <a:buClr>
                <a:schemeClr val="dk1"/>
              </a:buClr>
              <a:buSzPct val="116666"/>
              <a:buChar char="●"/>
            </a:pPr>
            <a:r>
              <a:rPr lang="en-SG" dirty="0"/>
              <a:t>Chatbot deployment (e.g. Slack)</a:t>
            </a:r>
          </a:p>
        </p:txBody>
      </p:sp>
    </p:spTree>
    <p:extLst>
      <p:ext uri="{BB962C8B-B14F-4D97-AF65-F5344CB8AC3E}">
        <p14:creationId xmlns:p14="http://schemas.microsoft.com/office/powerpoint/2010/main" val="235213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For the Solution – cont.</a:t>
            </a:r>
            <a:endParaRPr dirty="0"/>
          </a:p>
        </p:txBody>
      </p:sp>
      <p:sp>
        <p:nvSpPr>
          <p:cNvPr id="144" name="Google Shape;14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1000"/>
              </a:spcBef>
              <a:spcAft>
                <a:spcPts val="0"/>
              </a:spcAft>
              <a:buClr>
                <a:schemeClr val="dk1"/>
              </a:buClr>
              <a:buSzPct val="116666"/>
              <a:buChar char="●"/>
            </a:pPr>
            <a:r>
              <a:rPr lang="en-SG" dirty="0"/>
              <a:t>Auto-tagging </a:t>
            </a:r>
          </a:p>
          <a:p>
            <a:pPr marL="228600" lvl="0" indent="-215265" algn="l" rtl="0">
              <a:lnSpc>
                <a:spcPct val="90000"/>
              </a:lnSpc>
              <a:spcBef>
                <a:spcPts val="1000"/>
              </a:spcBef>
              <a:spcAft>
                <a:spcPts val="0"/>
              </a:spcAft>
              <a:buClr>
                <a:schemeClr val="dk1"/>
              </a:buClr>
              <a:buSzPct val="116666"/>
              <a:buChar char="●"/>
            </a:pPr>
            <a:endParaRPr lang="en-SG" dirty="0"/>
          </a:p>
          <a:p>
            <a:pPr marL="228600" lvl="0" indent="-215265" algn="l" rtl="0">
              <a:lnSpc>
                <a:spcPct val="90000"/>
              </a:lnSpc>
              <a:spcBef>
                <a:spcPts val="1000"/>
              </a:spcBef>
              <a:spcAft>
                <a:spcPts val="0"/>
              </a:spcAft>
              <a:buClr>
                <a:schemeClr val="dk1"/>
              </a:buClr>
              <a:buSzPct val="116666"/>
              <a:buChar char="●"/>
            </a:pPr>
            <a:r>
              <a:rPr lang="en-SG" dirty="0"/>
              <a:t>Auto-generate Gantt-Charts</a:t>
            </a:r>
            <a:endParaRPr dirty="0"/>
          </a:p>
          <a:p>
            <a:pPr marL="228600" lvl="0" indent="-215265" algn="l" rtl="0">
              <a:lnSpc>
                <a:spcPct val="90000"/>
              </a:lnSpc>
              <a:spcBef>
                <a:spcPts val="1000"/>
              </a:spcBef>
              <a:spcAft>
                <a:spcPts val="0"/>
              </a:spcAft>
              <a:buClr>
                <a:schemeClr val="dk1"/>
              </a:buClr>
              <a:buSzPct val="116666"/>
              <a:buChar char="●"/>
            </a:pPr>
            <a:r>
              <a:rPr lang="en-SG" dirty="0"/>
              <a:t>Auto Suggest Reminders, Action-Items or Tasks</a:t>
            </a:r>
          </a:p>
          <a:p>
            <a:pPr marL="228600" lvl="0" indent="-215265" algn="l" rtl="0">
              <a:lnSpc>
                <a:spcPct val="90000"/>
              </a:lnSpc>
              <a:spcBef>
                <a:spcPts val="1000"/>
              </a:spcBef>
              <a:spcAft>
                <a:spcPts val="0"/>
              </a:spcAft>
              <a:buClr>
                <a:schemeClr val="dk1"/>
              </a:buClr>
              <a:buSzPct val="116666"/>
              <a:buChar char="●"/>
            </a:pPr>
            <a:endParaRPr lang="en-SG" dirty="0"/>
          </a:p>
          <a:p>
            <a:pPr marL="228600" lvl="0" indent="-215265" algn="l" rtl="0">
              <a:lnSpc>
                <a:spcPct val="90000"/>
              </a:lnSpc>
              <a:spcBef>
                <a:spcPts val="1000"/>
              </a:spcBef>
              <a:spcAft>
                <a:spcPts val="0"/>
              </a:spcAft>
              <a:buClr>
                <a:schemeClr val="dk1"/>
              </a:buClr>
              <a:buSzPct val="116666"/>
              <a:buChar char="●"/>
            </a:pPr>
            <a:endParaRPr dirty="0"/>
          </a:p>
        </p:txBody>
      </p:sp>
    </p:spTree>
    <p:extLst>
      <p:ext uri="{BB962C8B-B14F-4D97-AF65-F5344CB8AC3E}">
        <p14:creationId xmlns:p14="http://schemas.microsoft.com/office/powerpoint/2010/main" val="327089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e1b0b2ee09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SG" b="1">
                <a:highlight>
                  <a:srgbClr val="FFFFFF"/>
                </a:highlight>
                <a:latin typeface="Arial"/>
                <a:ea typeface="Arial"/>
                <a:cs typeface="Arial"/>
                <a:sym typeface="Arial"/>
              </a:rPr>
              <a:t>“What get measured, gets managed.”</a:t>
            </a:r>
            <a:endParaRPr b="1">
              <a:highlight>
                <a:srgbClr val="FFFFFF"/>
              </a:highlight>
              <a:latin typeface="Arial"/>
              <a:ea typeface="Arial"/>
              <a:cs typeface="Arial"/>
              <a:sym typeface="Arial"/>
            </a:endParaRPr>
          </a:p>
          <a:p>
            <a:pPr marL="0" lvl="0" indent="0" algn="l" rtl="0">
              <a:spcBef>
                <a:spcPts val="1600"/>
              </a:spcBef>
              <a:spcAft>
                <a:spcPts val="1600"/>
              </a:spcAft>
              <a:buNone/>
            </a:pPr>
            <a:r>
              <a:rPr lang="en-SG">
                <a:highlight>
                  <a:srgbClr val="FFFFFF"/>
                </a:highlight>
                <a:latin typeface="Arial"/>
                <a:ea typeface="Arial"/>
                <a:cs typeface="Arial"/>
                <a:sym typeface="Arial"/>
              </a:rPr>
              <a:t>– Peter Drucker</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ctrTitle"/>
          </p:nvPr>
        </p:nvSpPr>
        <p:spPr>
          <a:xfrm>
            <a:off x="1338867" y="2335685"/>
            <a:ext cx="9515700" cy="1363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SG"/>
              <a:t>Thank You!</a:t>
            </a:r>
            <a:endParaRPr/>
          </a:p>
        </p:txBody>
      </p:sp>
      <p:sp>
        <p:nvSpPr>
          <p:cNvPr id="150" name="Google Shape;150;p13"/>
          <p:cNvSpPr txBox="1">
            <a:spLocks noGrp="1"/>
          </p:cNvSpPr>
          <p:nvPr>
            <p:ph type="subTitle" idx="1"/>
          </p:nvPr>
        </p:nvSpPr>
        <p:spPr>
          <a:xfrm>
            <a:off x="2849633" y="3800052"/>
            <a:ext cx="6494100" cy="10569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SG"/>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References</a:t>
            </a:r>
            <a:endParaRPr/>
          </a:p>
        </p:txBody>
      </p:sp>
      <p:sp>
        <p:nvSpPr>
          <p:cNvPr id="162" name="Google Shape;16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41934" algn="l" rtl="0">
              <a:lnSpc>
                <a:spcPct val="90000"/>
              </a:lnSpc>
              <a:spcBef>
                <a:spcPts val="0"/>
              </a:spcBef>
              <a:spcAft>
                <a:spcPts val="0"/>
              </a:spcAft>
              <a:buClr>
                <a:schemeClr val="dk1"/>
              </a:buClr>
              <a:buSzPct val="116666"/>
              <a:buChar char="●"/>
            </a:pPr>
            <a:r>
              <a:rPr lang="en-SG"/>
              <a:t>3 ways AI will change project management for the better</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3"/>
              </a:rPr>
              <a:t>https://www.atlassian.com/blog/software-teams/3-ways-ai-will-change-project-management-better</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5 benefits of Artificial Intelligence in Project Management</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4"/>
              </a:rPr>
              <a:t>https://www.softwareadvice.com/resources/artificial-intelligence-project-management-benefits/</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AI In Project Management</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5"/>
              </a:rPr>
              <a:t>https://www.forbes.com/sites/cognitiveworld/2019/07/30/ai-in-project-management/?sh=7fae2fb0b4a0</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AI In Project Management - The Humble Road To The Bright Future</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6"/>
              </a:rPr>
              <a:t>https://www.ideamotive.co/blog/ai-in-project-management-the-humble-road-to-the-bright-future</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Artificial Intelligence for the Real World</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7"/>
              </a:rPr>
              <a:t>https://hbr.org/2018/01/artificial-intelligence-for-the-real-world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References – cont.</a:t>
            </a:r>
            <a:endParaRPr/>
          </a:p>
        </p:txBody>
      </p:sp>
      <p:sp>
        <p:nvSpPr>
          <p:cNvPr id="168" name="Google Shape;16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41934" algn="l" rtl="0">
              <a:lnSpc>
                <a:spcPct val="90000"/>
              </a:lnSpc>
              <a:spcBef>
                <a:spcPts val="0"/>
              </a:spcBef>
              <a:spcAft>
                <a:spcPts val="0"/>
              </a:spcAft>
              <a:buClr>
                <a:schemeClr val="dk1"/>
              </a:buClr>
              <a:buSzPct val="116666"/>
              <a:buChar char="●"/>
            </a:pPr>
            <a:r>
              <a:rPr lang="en-SG"/>
              <a:t>Four Ways AI &amp; Bots Will Change Project Management</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3"/>
              </a:rPr>
              <a:t>https://www.clarizen.com/ai-bots-project-management/</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How AI could revolutionize project management</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4"/>
              </a:rPr>
              <a:t>https://www.cio.com/article/3245773/how-ai-could-revolutionize-project-management.html</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The augmented project manager</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5"/>
              </a:rPr>
              <a:t>https://www.cio.com/article/3050325/the-augmented-project-manager.html</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The Role of Artificial Intelligence in Improving Project Management</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6"/>
              </a:rPr>
              <a:t>https://www.ligsuniversity.com/en/blogpost/the-role-of-artificial-intelligence-in-improving-project-management</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0"/>
              </a:spcAft>
              <a:buClr>
                <a:schemeClr val="dk1"/>
              </a:buClr>
              <a:buSzPct val="116666"/>
              <a:buChar char="●"/>
            </a:pPr>
            <a:r>
              <a:rPr lang="en-SG"/>
              <a:t>The top 9 reasons for IT project failure: Is your project at risk?</a:t>
            </a:r>
            <a:endParaRPr/>
          </a:p>
          <a:p>
            <a:pPr marL="0" lvl="0" indent="0" algn="l" rtl="0">
              <a:lnSpc>
                <a:spcPct val="90000"/>
              </a:lnSpc>
              <a:spcBef>
                <a:spcPts val="1000"/>
              </a:spcBef>
              <a:spcAft>
                <a:spcPts val="0"/>
              </a:spcAft>
              <a:buClr>
                <a:schemeClr val="dk1"/>
              </a:buClr>
              <a:buSzPct val="116666"/>
              <a:buNone/>
            </a:pPr>
            <a:r>
              <a:rPr lang="en-SG" u="sng">
                <a:solidFill>
                  <a:schemeClr val="hlink"/>
                </a:solidFill>
                <a:hlinkClick r:id="rId7"/>
              </a:rPr>
              <a:t>https://www.atspoke.com/blog/it/reasons-for-it-project-failure/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80D8-BF78-4CC3-982C-DC2684774F53}"/>
              </a:ext>
            </a:extLst>
          </p:cNvPr>
          <p:cNvSpPr>
            <a:spLocks noGrp="1"/>
          </p:cNvSpPr>
          <p:nvPr>
            <p:ph type="title"/>
          </p:nvPr>
        </p:nvSpPr>
        <p:spPr/>
        <p:txBody>
          <a:bodyPr>
            <a:normAutofit fontScale="90000"/>
          </a:bodyPr>
          <a:lstStyle/>
          <a:p>
            <a:r>
              <a:rPr lang="en-SG" dirty="0"/>
              <a:t>Source</a:t>
            </a:r>
            <a:endParaRPr lang="en-GB" dirty="0"/>
          </a:p>
        </p:txBody>
      </p:sp>
      <p:graphicFrame>
        <p:nvGraphicFramePr>
          <p:cNvPr id="4" name="Table 4">
            <a:extLst>
              <a:ext uri="{FF2B5EF4-FFF2-40B4-BE49-F238E27FC236}">
                <a16:creationId xmlns:a16="http://schemas.microsoft.com/office/drawing/2014/main" id="{EF0FC2B2-21D2-404C-B3BA-BDDE97954BE4}"/>
              </a:ext>
            </a:extLst>
          </p:cNvPr>
          <p:cNvGraphicFramePr>
            <a:graphicFrameLocks noGrp="1"/>
          </p:cNvGraphicFramePr>
          <p:nvPr>
            <p:extLst>
              <p:ext uri="{D42A27DB-BD31-4B8C-83A1-F6EECF244321}">
                <p14:modId xmlns:p14="http://schemas.microsoft.com/office/powerpoint/2010/main" val="2332562838"/>
              </p:ext>
            </p:extLst>
          </p:nvPr>
        </p:nvGraphicFramePr>
        <p:xfrm>
          <a:off x="572477" y="1972569"/>
          <a:ext cx="8128000" cy="265036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8468164"/>
                    </a:ext>
                  </a:extLst>
                </a:gridCol>
                <a:gridCol w="4064000">
                  <a:extLst>
                    <a:ext uri="{9D8B030D-6E8A-4147-A177-3AD203B41FA5}">
                      <a16:colId xmlns:a16="http://schemas.microsoft.com/office/drawing/2014/main" val="390902535"/>
                    </a:ext>
                  </a:extLst>
                </a:gridCol>
              </a:tblGrid>
              <a:tr h="370840">
                <a:tc>
                  <a:txBody>
                    <a:bodyPr/>
                    <a:lstStyle/>
                    <a:p>
                      <a:r>
                        <a:rPr lang="en-SG" sz="1800" dirty="0"/>
                        <a:t>Source Description</a:t>
                      </a:r>
                      <a:endParaRPr lang="en-GB" sz="1800" dirty="0"/>
                    </a:p>
                  </a:txBody>
                  <a:tcPr/>
                </a:tc>
                <a:tc>
                  <a:txBody>
                    <a:bodyPr/>
                    <a:lstStyle/>
                    <a:p>
                      <a:r>
                        <a:rPr lang="en-SG" sz="1800" dirty="0"/>
                        <a:t>Attachment</a:t>
                      </a:r>
                      <a:endParaRPr lang="en-GB" sz="1800" dirty="0"/>
                    </a:p>
                  </a:txBody>
                  <a:tcPr/>
                </a:tc>
                <a:extLst>
                  <a:ext uri="{0D108BD9-81ED-4DB2-BD59-A6C34878D82A}">
                    <a16:rowId xmlns:a16="http://schemas.microsoft.com/office/drawing/2014/main" val="1746375502"/>
                  </a:ext>
                </a:extLst>
              </a:tr>
              <a:tr h="1081195">
                <a:tc>
                  <a:txBody>
                    <a:bodyPr/>
                    <a:lstStyle/>
                    <a:p>
                      <a:r>
                        <a:rPr lang="en-SG" sz="1800" dirty="0">
                          <a:solidFill>
                            <a:sysClr val="windowText" lastClr="000000"/>
                          </a:solidFill>
                        </a:rPr>
                        <a:t>Source code</a:t>
                      </a:r>
                      <a:br>
                        <a:rPr lang="en-SG" sz="1800" dirty="0">
                          <a:solidFill>
                            <a:sysClr val="windowText" lastClr="000000"/>
                          </a:solidFill>
                        </a:rPr>
                      </a:br>
                      <a:r>
                        <a:rPr lang="en-SG" sz="1800" dirty="0">
                          <a:solidFill>
                            <a:sysClr val="windowText" lastClr="000000"/>
                          </a:solidFill>
                        </a:rPr>
                        <a:t>(</a:t>
                      </a:r>
                      <a:r>
                        <a:rPr lang="en-SG" sz="1800" dirty="0" err="1">
                          <a:solidFill>
                            <a:sysClr val="windowText" lastClr="000000"/>
                          </a:solidFill>
                        </a:rPr>
                        <a:t>Jupyter</a:t>
                      </a:r>
                      <a:r>
                        <a:rPr lang="en-SG" sz="1800" dirty="0">
                          <a:solidFill>
                            <a:sysClr val="windowText" lastClr="000000"/>
                          </a:solidFill>
                        </a:rPr>
                        <a:t> Notebook)</a:t>
                      </a:r>
                      <a:endParaRPr lang="en-GB" sz="1800" dirty="0">
                        <a:solidFill>
                          <a:sysClr val="windowText" lastClr="000000"/>
                        </a:solidFill>
                      </a:endParaRPr>
                    </a:p>
                  </a:txBody>
                  <a:tcPr/>
                </a:tc>
                <a:tc>
                  <a:txBody>
                    <a:bodyPr/>
                    <a:lstStyle/>
                    <a:p>
                      <a:endParaRPr lang="en-GB" sz="1800" dirty="0">
                        <a:solidFill>
                          <a:sysClr val="windowText" lastClr="000000"/>
                        </a:solidFill>
                      </a:endParaRPr>
                    </a:p>
                  </a:txBody>
                  <a:tcPr/>
                </a:tc>
                <a:extLst>
                  <a:ext uri="{0D108BD9-81ED-4DB2-BD59-A6C34878D82A}">
                    <a16:rowId xmlns:a16="http://schemas.microsoft.com/office/drawing/2014/main" val="3863797222"/>
                  </a:ext>
                </a:extLst>
              </a:tr>
              <a:tr h="1198328">
                <a:tc>
                  <a:txBody>
                    <a:bodyPr/>
                    <a:lstStyle/>
                    <a:p>
                      <a:r>
                        <a:rPr lang="en-SG" sz="1800" dirty="0">
                          <a:solidFill>
                            <a:sysClr val="windowText" lastClr="000000"/>
                          </a:solidFill>
                        </a:rPr>
                        <a:t>Data</a:t>
                      </a:r>
                      <a:br>
                        <a:rPr lang="en-SG" sz="1800" dirty="0">
                          <a:solidFill>
                            <a:sysClr val="windowText" lastClr="000000"/>
                          </a:solidFill>
                        </a:rPr>
                      </a:br>
                      <a:r>
                        <a:rPr lang="en-SG" sz="1800" dirty="0">
                          <a:solidFill>
                            <a:sysClr val="windowText" lastClr="000000"/>
                          </a:solidFill>
                        </a:rPr>
                        <a:t>(Excel)</a:t>
                      </a:r>
                      <a:endParaRPr lang="en-GB" sz="1800" dirty="0">
                        <a:solidFill>
                          <a:sysClr val="windowText" lastClr="000000"/>
                        </a:solidFill>
                      </a:endParaRPr>
                    </a:p>
                  </a:txBody>
                  <a:tcPr/>
                </a:tc>
                <a:tc>
                  <a:txBody>
                    <a:bodyPr/>
                    <a:lstStyle/>
                    <a:p>
                      <a:endParaRPr lang="en-GB" sz="1800" dirty="0">
                        <a:solidFill>
                          <a:sysClr val="windowText" lastClr="000000"/>
                        </a:solidFill>
                      </a:endParaRPr>
                    </a:p>
                  </a:txBody>
                  <a:tcPr/>
                </a:tc>
                <a:extLst>
                  <a:ext uri="{0D108BD9-81ED-4DB2-BD59-A6C34878D82A}">
                    <a16:rowId xmlns:a16="http://schemas.microsoft.com/office/drawing/2014/main" val="1952915339"/>
                  </a:ext>
                </a:extLst>
              </a:tr>
            </a:tbl>
          </a:graphicData>
        </a:graphic>
      </p:graphicFrame>
      <p:graphicFrame>
        <p:nvGraphicFramePr>
          <p:cNvPr id="6" name="Object 5">
            <a:extLst>
              <a:ext uri="{FF2B5EF4-FFF2-40B4-BE49-F238E27FC236}">
                <a16:creationId xmlns:a16="http://schemas.microsoft.com/office/drawing/2014/main" id="{9479A8A6-D7E6-4F9C-8A2F-205E9DA840B3}"/>
              </a:ext>
            </a:extLst>
          </p:cNvPr>
          <p:cNvGraphicFramePr>
            <a:graphicFrameLocks noChangeAspect="1"/>
          </p:cNvGraphicFramePr>
          <p:nvPr>
            <p:extLst>
              <p:ext uri="{D42A27DB-BD31-4B8C-83A1-F6EECF244321}">
                <p14:modId xmlns:p14="http://schemas.microsoft.com/office/powerpoint/2010/main" val="1252230431"/>
              </p:ext>
            </p:extLst>
          </p:nvPr>
        </p:nvGraphicFramePr>
        <p:xfrm>
          <a:off x="4873503" y="3673501"/>
          <a:ext cx="914400" cy="788987"/>
        </p:xfrm>
        <a:graphic>
          <a:graphicData uri="http://schemas.openxmlformats.org/presentationml/2006/ole">
            <mc:AlternateContent xmlns:mc="http://schemas.openxmlformats.org/markup-compatibility/2006">
              <mc:Choice xmlns:v="urn:schemas-microsoft-com:vml" Requires="v">
                <p:oleObj name="Worksheet" showAsIcon="1" r:id="rId2" imgW="914400" imgH="788760" progId="Excel.Sheet.12">
                  <p:embed/>
                </p:oleObj>
              </mc:Choice>
              <mc:Fallback>
                <p:oleObj name="Worksheet" showAsIcon="1" r:id="rId2" imgW="914400" imgH="788760" progId="Excel.Sheet.12">
                  <p:embed/>
                  <p:pic>
                    <p:nvPicPr>
                      <p:cNvPr id="6" name="Object 5">
                        <a:extLst>
                          <a:ext uri="{FF2B5EF4-FFF2-40B4-BE49-F238E27FC236}">
                            <a16:creationId xmlns:a16="http://schemas.microsoft.com/office/drawing/2014/main" id="{9479A8A6-D7E6-4F9C-8A2F-205E9DA840B3}"/>
                          </a:ext>
                        </a:extLst>
                      </p:cNvPr>
                      <p:cNvPicPr/>
                      <p:nvPr/>
                    </p:nvPicPr>
                    <p:blipFill>
                      <a:blip r:embed="rId3"/>
                      <a:stretch>
                        <a:fillRect/>
                      </a:stretch>
                    </p:blipFill>
                    <p:spPr>
                      <a:xfrm>
                        <a:off x="4873503" y="3673501"/>
                        <a:ext cx="914400" cy="78898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A48BE73-BE8E-4F9E-8781-8CCD076AD1A6}"/>
              </a:ext>
            </a:extLst>
          </p:cNvPr>
          <p:cNvGraphicFramePr>
            <a:graphicFrameLocks noChangeAspect="1"/>
          </p:cNvGraphicFramePr>
          <p:nvPr>
            <p:extLst>
              <p:ext uri="{D42A27DB-BD31-4B8C-83A1-F6EECF244321}">
                <p14:modId xmlns:p14="http://schemas.microsoft.com/office/powerpoint/2010/main" val="495605457"/>
              </p:ext>
            </p:extLst>
          </p:nvPr>
        </p:nvGraphicFramePr>
        <p:xfrm>
          <a:off x="4873503" y="2584963"/>
          <a:ext cx="914400" cy="788987"/>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88599" progId="Package">
                  <p:embed/>
                </p:oleObj>
              </mc:Choice>
              <mc:Fallback>
                <p:oleObj name="Packager Shell Object" showAsIcon="1" r:id="rId4" imgW="914400" imgH="788599" progId="Package">
                  <p:embed/>
                  <p:pic>
                    <p:nvPicPr>
                      <p:cNvPr id="7" name="Object 6">
                        <a:extLst>
                          <a:ext uri="{FF2B5EF4-FFF2-40B4-BE49-F238E27FC236}">
                            <a16:creationId xmlns:a16="http://schemas.microsoft.com/office/drawing/2014/main" id="{0A48BE73-BE8E-4F9E-8781-8CCD076AD1A6}"/>
                          </a:ext>
                        </a:extLst>
                      </p:cNvPr>
                      <p:cNvPicPr/>
                      <p:nvPr/>
                    </p:nvPicPr>
                    <p:blipFill>
                      <a:blip r:embed="rId5"/>
                      <a:stretch>
                        <a:fillRect/>
                      </a:stretch>
                    </p:blipFill>
                    <p:spPr>
                      <a:xfrm>
                        <a:off x="4873503" y="2584963"/>
                        <a:ext cx="914400" cy="788987"/>
                      </a:xfrm>
                      <a:prstGeom prst="rect">
                        <a:avLst/>
                      </a:prstGeom>
                    </p:spPr>
                  </p:pic>
                </p:oleObj>
              </mc:Fallback>
            </mc:AlternateContent>
          </a:graphicData>
        </a:graphic>
      </p:graphicFrame>
    </p:spTree>
    <p:extLst>
      <p:ext uri="{BB962C8B-B14F-4D97-AF65-F5344CB8AC3E}">
        <p14:creationId xmlns:p14="http://schemas.microsoft.com/office/powerpoint/2010/main" val="2461188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Glossary of Terms &amp; Definitions</a:t>
            </a:r>
            <a:endParaRPr/>
          </a:p>
        </p:txBody>
      </p:sp>
      <p:sp>
        <p:nvSpPr>
          <p:cNvPr id="156" name="Google Shape;15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41934" algn="l" rtl="0">
              <a:lnSpc>
                <a:spcPct val="90000"/>
              </a:lnSpc>
              <a:spcBef>
                <a:spcPts val="0"/>
              </a:spcBef>
              <a:spcAft>
                <a:spcPts val="0"/>
              </a:spcAft>
              <a:buClr>
                <a:schemeClr val="dk1"/>
              </a:buClr>
              <a:buSzPct val="116666"/>
              <a:buChar char="●"/>
            </a:pPr>
            <a:r>
              <a:rPr lang="en-SG"/>
              <a:t>PMO: Project Management Office</a:t>
            </a:r>
            <a:br>
              <a:rPr lang="en-SG"/>
            </a:br>
            <a:r>
              <a:rPr lang="en-SG"/>
              <a:t>a management structure that standardizes the project-related governance processes and facilitates the sharing of resources, methodologies, tools, and techniques</a:t>
            </a:r>
            <a:br>
              <a:rPr lang="en-SG"/>
            </a:br>
            <a:endParaRPr/>
          </a:p>
          <a:p>
            <a:pPr marL="228600" lvl="0" indent="-241934" algn="l" rtl="0">
              <a:lnSpc>
                <a:spcPct val="90000"/>
              </a:lnSpc>
              <a:spcBef>
                <a:spcPts val="1000"/>
              </a:spcBef>
              <a:spcAft>
                <a:spcPts val="0"/>
              </a:spcAft>
              <a:buClr>
                <a:schemeClr val="dk1"/>
              </a:buClr>
              <a:buSzPct val="116666"/>
              <a:buChar char="●"/>
            </a:pPr>
            <a:r>
              <a:rPr lang="en-SG"/>
              <a:t>PV: Planned Value</a:t>
            </a:r>
            <a:br>
              <a:rPr lang="en-SG"/>
            </a:br>
            <a:r>
              <a:rPr lang="en-SG"/>
              <a:t>Planned Value (PV) is the authorized budget assigned to work to be accomplished for an activity or WBS component.</a:t>
            </a:r>
            <a:br>
              <a:rPr lang="en-SG"/>
            </a:br>
            <a:endParaRPr/>
          </a:p>
          <a:p>
            <a:pPr marL="228600" lvl="0" indent="-241934" algn="l" rtl="0">
              <a:lnSpc>
                <a:spcPct val="90000"/>
              </a:lnSpc>
              <a:spcBef>
                <a:spcPts val="1000"/>
              </a:spcBef>
              <a:spcAft>
                <a:spcPts val="0"/>
              </a:spcAft>
              <a:buClr>
                <a:schemeClr val="dk1"/>
              </a:buClr>
              <a:buSzPct val="116666"/>
              <a:buChar char="●"/>
            </a:pPr>
            <a:r>
              <a:rPr lang="en-SG"/>
              <a:t>EV: Earned Value</a:t>
            </a:r>
            <a:br>
              <a:rPr lang="en-SG"/>
            </a:br>
            <a:r>
              <a:rPr lang="en-SG"/>
              <a:t>Earned Value (EV) is the value of work performed expressed in terms of the approved budget assigned to that work for an activity or WBS component.</a:t>
            </a:r>
            <a:br>
              <a:rPr lang="en-SG"/>
            </a:br>
            <a:endParaRPr/>
          </a:p>
          <a:p>
            <a:pPr marL="228600" lvl="0" indent="-241934" algn="l" rtl="0">
              <a:lnSpc>
                <a:spcPct val="90000"/>
              </a:lnSpc>
              <a:spcBef>
                <a:spcPts val="1000"/>
              </a:spcBef>
              <a:spcAft>
                <a:spcPts val="0"/>
              </a:spcAft>
              <a:buClr>
                <a:schemeClr val="dk1"/>
              </a:buClr>
              <a:buSzPct val="116666"/>
              <a:buChar char="●"/>
            </a:pPr>
            <a:r>
              <a:rPr lang="en-SG"/>
              <a:t>AC: Actual Cost</a:t>
            </a:r>
            <a:br>
              <a:rPr lang="en-SG"/>
            </a:br>
            <a:r>
              <a:rPr lang="en-SG"/>
              <a:t>Actual Cost (AC) is the total cost actually incurred in accomplishing work performed for an activity or WBS component.</a:t>
            </a:r>
            <a:br>
              <a:rPr lang="en-SG"/>
            </a:br>
            <a:endParaRPr/>
          </a:p>
          <a:p>
            <a:pPr marL="228600" lvl="0" indent="-241934" algn="l" rtl="0">
              <a:lnSpc>
                <a:spcPct val="90000"/>
              </a:lnSpc>
              <a:spcBef>
                <a:spcPts val="1000"/>
              </a:spcBef>
              <a:spcAft>
                <a:spcPts val="0"/>
              </a:spcAft>
              <a:buClr>
                <a:schemeClr val="dk1"/>
              </a:buClr>
              <a:buSzPct val="116666"/>
              <a:buChar char="●"/>
            </a:pPr>
            <a:r>
              <a:rPr lang="en-SG"/>
              <a:t>BAC: Budget at Completion</a:t>
            </a:r>
            <a:br>
              <a:rPr lang="en-SG"/>
            </a:br>
            <a:r>
              <a:rPr lang="en-SG"/>
              <a:t>The sum of all budgets established for the work to be performed.</a:t>
            </a:r>
            <a:endParaRPr/>
          </a:p>
          <a:p>
            <a:pPr marL="0" lvl="0" indent="0" algn="l" rtl="0">
              <a:lnSpc>
                <a:spcPct val="90000"/>
              </a:lnSpc>
              <a:spcBef>
                <a:spcPts val="1000"/>
              </a:spcBef>
              <a:spcAft>
                <a:spcPts val="0"/>
              </a:spcAft>
              <a:buClr>
                <a:schemeClr val="dk1"/>
              </a:buClr>
              <a:buSzPct val="116666"/>
              <a:buNone/>
            </a:pPr>
            <a:endParaRPr/>
          </a:p>
          <a:p>
            <a:pPr marL="228600" lvl="0" indent="-241934" algn="l" rtl="0">
              <a:lnSpc>
                <a:spcPct val="90000"/>
              </a:lnSpc>
              <a:spcBef>
                <a:spcPts val="1000"/>
              </a:spcBef>
              <a:spcAft>
                <a:spcPts val="1600"/>
              </a:spcAft>
              <a:buClr>
                <a:schemeClr val="dk1"/>
              </a:buClr>
              <a:buSzPct val="116666"/>
              <a:buChar char="●"/>
            </a:pPr>
            <a:r>
              <a:rPr lang="en-SG"/>
              <a:t>WBS: Work Breakdown Structure</a:t>
            </a:r>
            <a:br>
              <a:rPr lang="en-SG"/>
            </a:br>
            <a:r>
              <a:rPr lang="en-SG"/>
              <a:t>a deliverable-oriented hierarchical decomposition of the work to be executed by the project team to accomplish the project objectives and create the required deliverables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About Today’s Audience</a:t>
            </a:r>
            <a:endParaRPr dirty="0"/>
          </a:p>
        </p:txBody>
      </p:sp>
      <p:sp>
        <p:nvSpPr>
          <p:cNvPr id="79" name="Google Shape;7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dirty="0"/>
              <a:t>Most have minimal reference to professional project management</a:t>
            </a:r>
          </a:p>
          <a:p>
            <a:pPr marL="228600" lvl="0" indent="-228600" algn="l" rtl="0">
              <a:lnSpc>
                <a:spcPct val="90000"/>
              </a:lnSpc>
              <a:spcBef>
                <a:spcPts val="0"/>
              </a:spcBef>
              <a:spcAft>
                <a:spcPts val="0"/>
              </a:spcAft>
              <a:buClr>
                <a:schemeClr val="dk1"/>
              </a:buClr>
              <a:buSzPts val="2800"/>
              <a:buChar char="●"/>
            </a:pPr>
            <a:endParaRPr lang="en-SG" dirty="0"/>
          </a:p>
          <a:p>
            <a:pPr marL="228600" lvl="0" indent="-228600" algn="l" rtl="0">
              <a:lnSpc>
                <a:spcPct val="90000"/>
              </a:lnSpc>
              <a:spcBef>
                <a:spcPts val="0"/>
              </a:spcBef>
              <a:spcAft>
                <a:spcPts val="0"/>
              </a:spcAft>
              <a:buClr>
                <a:schemeClr val="dk1"/>
              </a:buClr>
              <a:buSzPts val="2800"/>
              <a:buChar char="●"/>
            </a:pPr>
            <a:r>
              <a:rPr lang="en-SG" dirty="0"/>
              <a:t>Few project management subject experts</a:t>
            </a:r>
            <a:br>
              <a:rPr lang="en-SG" dirty="0"/>
            </a:br>
            <a:endParaRPr lang="en-SG" dirty="0"/>
          </a:p>
          <a:p>
            <a:pPr marL="228600" lvl="0" indent="-228600" algn="l" rtl="0">
              <a:lnSpc>
                <a:spcPct val="90000"/>
              </a:lnSpc>
              <a:spcBef>
                <a:spcPts val="0"/>
              </a:spcBef>
              <a:spcAft>
                <a:spcPts val="0"/>
              </a:spcAft>
              <a:buClr>
                <a:schemeClr val="dk1"/>
              </a:buClr>
              <a:buSzPts val="2800"/>
              <a:buChar char="●"/>
            </a:pPr>
            <a:endParaRPr lang="en-SG" dirty="0"/>
          </a:p>
          <a:p>
            <a:pPr marL="228600" lvl="0" indent="-228600" algn="l" rtl="0">
              <a:lnSpc>
                <a:spcPct val="90000"/>
              </a:lnSpc>
              <a:spcBef>
                <a:spcPts val="0"/>
              </a:spcBef>
              <a:spcAft>
                <a:spcPts val="0"/>
              </a:spcAft>
              <a:buClr>
                <a:schemeClr val="dk1"/>
              </a:buClr>
              <a:buSzPts val="2800"/>
              <a:buChar char="●"/>
            </a:pPr>
            <a:endParaRPr dirty="0"/>
          </a:p>
        </p:txBody>
      </p:sp>
    </p:spTree>
    <p:extLst>
      <p:ext uri="{BB962C8B-B14F-4D97-AF65-F5344CB8AC3E}">
        <p14:creationId xmlns:p14="http://schemas.microsoft.com/office/powerpoint/2010/main" val="233503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Agenda</a:t>
            </a:r>
            <a:endParaRPr/>
          </a:p>
        </p:txBody>
      </p:sp>
      <p:sp>
        <p:nvSpPr>
          <p:cNvPr id="85" name="Google Shape;8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20700" lvl="0" algn="l" rtl="0">
              <a:lnSpc>
                <a:spcPct val="90000"/>
              </a:lnSpc>
              <a:spcBef>
                <a:spcPts val="0"/>
              </a:spcBef>
              <a:spcAft>
                <a:spcPts val="1600"/>
              </a:spcAft>
              <a:buClr>
                <a:schemeClr val="dk1"/>
              </a:buClr>
              <a:buSzPts val="2800"/>
              <a:buFont typeface="Arial" panose="020B0604020202020204" pitchFamily="34" charset="0"/>
              <a:buChar char="•"/>
            </a:pPr>
            <a:r>
              <a:rPr lang="en-GB" dirty="0"/>
              <a:t>Background</a:t>
            </a:r>
          </a:p>
          <a:p>
            <a:pPr marL="977900" lvl="1">
              <a:spcBef>
                <a:spcPts val="0"/>
              </a:spcBef>
              <a:spcAft>
                <a:spcPts val="1600"/>
              </a:spcAft>
              <a:buSzPts val="2800"/>
              <a:buFont typeface="Arial" panose="020B0604020202020204" pitchFamily="34" charset="0"/>
              <a:buChar char="•"/>
            </a:pPr>
            <a:endParaRPr lang="en-GB" dirty="0"/>
          </a:p>
          <a:p>
            <a:pPr marL="520700" lvl="0" algn="l" rtl="0">
              <a:lnSpc>
                <a:spcPct val="90000"/>
              </a:lnSpc>
              <a:spcBef>
                <a:spcPts val="0"/>
              </a:spcBef>
              <a:spcAft>
                <a:spcPts val="1600"/>
              </a:spcAft>
              <a:buClr>
                <a:schemeClr val="dk1"/>
              </a:buClr>
              <a:buSzPts val="2800"/>
              <a:buFont typeface="Arial" panose="020B0604020202020204" pitchFamily="34" charset="0"/>
              <a:buChar char="•"/>
            </a:pPr>
            <a:r>
              <a:rPr lang="en-GB" dirty="0"/>
              <a:t>Capstone Project Scope</a:t>
            </a:r>
          </a:p>
          <a:p>
            <a:pPr marL="520700">
              <a:spcBef>
                <a:spcPts val="0"/>
              </a:spcBef>
              <a:spcAft>
                <a:spcPts val="1600"/>
              </a:spcAft>
              <a:buSzPts val="2800"/>
              <a:buFont typeface="Arial" panose="020B0604020202020204" pitchFamily="34" charset="0"/>
              <a:buChar char="•"/>
            </a:pPr>
            <a:endParaRPr lang="en-GB" dirty="0"/>
          </a:p>
          <a:p>
            <a:pPr marL="520700">
              <a:spcBef>
                <a:spcPts val="0"/>
              </a:spcBef>
              <a:spcAft>
                <a:spcPts val="1600"/>
              </a:spcAft>
              <a:buSzPts val="2800"/>
              <a:buFont typeface="Arial" panose="020B0604020202020204" pitchFamily="34" charset="0"/>
              <a:buChar char="•"/>
            </a:pPr>
            <a:r>
              <a:rPr lang="en-GB" dirty="0"/>
              <a:t>Recommendations / Next Steps</a:t>
            </a:r>
          </a:p>
          <a:p>
            <a:pPr marL="520700" lvl="0" algn="l" rtl="0">
              <a:lnSpc>
                <a:spcPct val="90000"/>
              </a:lnSpc>
              <a:spcBef>
                <a:spcPts val="0"/>
              </a:spcBef>
              <a:spcAft>
                <a:spcPts val="1600"/>
              </a:spcAft>
              <a:buClr>
                <a:schemeClr val="dk1"/>
              </a:buClr>
              <a:buSzPts val="2800"/>
              <a:buFont typeface="Arial" panose="020B0604020202020204" pitchFamily="34" charset="0"/>
              <a:buChar char="•"/>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DEA3-49F0-4642-9A30-6DA7EAB2659D}"/>
              </a:ext>
            </a:extLst>
          </p:cNvPr>
          <p:cNvSpPr>
            <a:spLocks noGrp="1"/>
          </p:cNvSpPr>
          <p:nvPr>
            <p:ph type="title"/>
          </p:nvPr>
        </p:nvSpPr>
        <p:spPr/>
        <p:txBody>
          <a:bodyPr/>
          <a:lstStyle/>
          <a:p>
            <a:r>
              <a:rPr lang="en-SG" dirty="0"/>
              <a:t>Background</a:t>
            </a:r>
            <a:endParaRPr lang="en-GB" dirty="0"/>
          </a:p>
        </p:txBody>
      </p:sp>
      <p:sp>
        <p:nvSpPr>
          <p:cNvPr id="3" name="Subtitle 2">
            <a:extLst>
              <a:ext uri="{FF2B5EF4-FFF2-40B4-BE49-F238E27FC236}">
                <a16:creationId xmlns:a16="http://schemas.microsoft.com/office/drawing/2014/main" id="{BE968052-D2B1-489D-AB82-4595E170A1EE}"/>
              </a:ext>
            </a:extLst>
          </p:cNvPr>
          <p:cNvSpPr>
            <a:spLocks noGrp="1"/>
          </p:cNvSpPr>
          <p:nvPr>
            <p:ph type="subTitle" idx="1"/>
          </p:nvPr>
        </p:nvSpPr>
        <p:spPr/>
        <p:txBody>
          <a:bodyPr/>
          <a:lstStyle/>
          <a:p>
            <a:r>
              <a:rPr lang="en-SG" dirty="0"/>
              <a:t>For context</a:t>
            </a:r>
            <a:endParaRPr lang="en-GB" dirty="0"/>
          </a:p>
        </p:txBody>
      </p:sp>
      <p:sp>
        <p:nvSpPr>
          <p:cNvPr id="4" name="Text Placeholder 3">
            <a:extLst>
              <a:ext uri="{FF2B5EF4-FFF2-40B4-BE49-F238E27FC236}">
                <a16:creationId xmlns:a16="http://schemas.microsoft.com/office/drawing/2014/main" id="{02E66158-8E0C-4EA8-A1BA-745C16CDE299}"/>
              </a:ext>
            </a:extLst>
          </p:cNvPr>
          <p:cNvSpPr>
            <a:spLocks noGrp="1"/>
          </p:cNvSpPr>
          <p:nvPr>
            <p:ph type="body" idx="2"/>
          </p:nvPr>
        </p:nvSpPr>
        <p:spPr/>
        <p:txBody>
          <a:bodyPr/>
          <a:lstStyle/>
          <a:p>
            <a:r>
              <a:rPr lang="en-SG" dirty="0"/>
              <a:t>Problem Statement</a:t>
            </a:r>
          </a:p>
          <a:p>
            <a:r>
              <a:rPr lang="en-SG" dirty="0"/>
              <a:t>Observations</a:t>
            </a:r>
          </a:p>
          <a:p>
            <a:r>
              <a:rPr lang="en-SG" dirty="0"/>
              <a:t>Domain &amp; Assumptions</a:t>
            </a:r>
          </a:p>
          <a:p>
            <a:r>
              <a:rPr lang="en-SG" dirty="0"/>
              <a:t>Scope &amp; Stakeholders</a:t>
            </a:r>
          </a:p>
          <a:p>
            <a:r>
              <a:rPr lang="en-SG" dirty="0"/>
              <a:t>Objectives</a:t>
            </a:r>
          </a:p>
        </p:txBody>
      </p:sp>
    </p:spTree>
    <p:extLst>
      <p:ext uri="{BB962C8B-B14F-4D97-AF65-F5344CB8AC3E}">
        <p14:creationId xmlns:p14="http://schemas.microsoft.com/office/powerpoint/2010/main" val="124612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a:t>Problem Statement(s)</a:t>
            </a:r>
            <a:endParaRPr/>
          </a:p>
        </p:txBody>
      </p:sp>
      <p:sp>
        <p:nvSpPr>
          <p:cNvPr id="91" name="Google Shape;9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a:t>One of the black arts of project management is predicting the future, where we represent this future state as a new project plan. </a:t>
            </a:r>
            <a:br>
              <a:rPr lang="en-SG"/>
            </a:br>
            <a:br>
              <a:rPr lang="en-SG"/>
            </a:br>
            <a:r>
              <a:rPr lang="en-SG"/>
              <a:t>We draw upon our own domain and company experience to determine the steps, resources and time needed to accomplish the goal. </a:t>
            </a:r>
            <a:br>
              <a:rPr lang="en-SG"/>
            </a:br>
            <a:br>
              <a:rPr lang="en-SG"/>
            </a:br>
            <a:r>
              <a:rPr lang="en-SG"/>
              <a:t>Our success rate at predicting the future is </a:t>
            </a:r>
            <a:r>
              <a:rPr lang="en-SG" u="sng"/>
              <a:t>not good</a:t>
            </a:r>
            <a:r>
              <a:rPr lang="en-SG"/>
              <a:t>. </a:t>
            </a:r>
            <a:endParaRPr/>
          </a:p>
          <a:p>
            <a:pPr marL="0" lvl="0" indent="0" algn="l" rtl="0">
              <a:lnSpc>
                <a:spcPct val="90000"/>
              </a:lnSpc>
              <a:spcBef>
                <a:spcPts val="1000"/>
              </a:spcBef>
              <a:spcAft>
                <a:spcPts val="1600"/>
              </a:spcAft>
              <a:buClr>
                <a:schemeClr val="dk1"/>
              </a:buClr>
              <a:buSzPts val="2800"/>
              <a:buNone/>
            </a:pPr>
            <a:br>
              <a:rPr lang="en-SG"/>
            </a:br>
            <a:r>
              <a:rPr lang="en-SG"/>
              <a:t>Our predictions are fraught with error due to the limits of our experience and that of the organization.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Observations</a:t>
            </a:r>
            <a:endParaRPr dirty="0"/>
          </a:p>
        </p:txBody>
      </p:sp>
      <p:sp>
        <p:nvSpPr>
          <p:cNvPr id="103" name="Google Shape;10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SG" dirty="0"/>
              <a:t>State of the Industry (Small / Medium Enterprise and/or </a:t>
            </a:r>
            <a:r>
              <a:rPr lang="en-SG" dirty="0" err="1"/>
              <a:t>Startups</a:t>
            </a:r>
            <a:r>
              <a:rPr lang="en-SG" dirty="0"/>
              <a:t>):</a:t>
            </a:r>
            <a:br>
              <a:rPr lang="en-SG" dirty="0"/>
            </a:br>
            <a:endParaRPr dirty="0"/>
          </a:p>
          <a:p>
            <a:pPr marL="228600" lvl="0" indent="-228600" algn="l" rtl="0">
              <a:lnSpc>
                <a:spcPct val="90000"/>
              </a:lnSpc>
              <a:spcBef>
                <a:spcPts val="1000"/>
              </a:spcBef>
              <a:spcAft>
                <a:spcPts val="0"/>
              </a:spcAft>
              <a:buClr>
                <a:schemeClr val="dk1"/>
              </a:buClr>
              <a:buSzPts val="2800"/>
              <a:buChar char="●"/>
            </a:pPr>
            <a:r>
              <a:rPr lang="en-SG" dirty="0"/>
              <a:t>Assortments of tools / unstructured information silos</a:t>
            </a:r>
            <a:br>
              <a:rPr lang="en-SG" dirty="0"/>
            </a:br>
            <a:endParaRPr dirty="0"/>
          </a:p>
          <a:p>
            <a:pPr marL="228600" lvl="0" indent="-228600" algn="l" rtl="0">
              <a:lnSpc>
                <a:spcPct val="90000"/>
              </a:lnSpc>
              <a:spcBef>
                <a:spcPts val="1000"/>
              </a:spcBef>
              <a:spcAft>
                <a:spcPts val="0"/>
              </a:spcAft>
              <a:buClr>
                <a:schemeClr val="dk1"/>
              </a:buClr>
              <a:buSzPts val="2800"/>
              <a:buChar char="●"/>
            </a:pPr>
            <a:r>
              <a:rPr lang="en-SG" dirty="0"/>
              <a:t>Haphazard project management “methodologies”</a:t>
            </a:r>
            <a:br>
              <a:rPr lang="en-SG" dirty="0"/>
            </a:br>
            <a:endParaRPr dirty="0"/>
          </a:p>
          <a:p>
            <a:pPr marL="228600" lvl="0" indent="-228600" algn="l" rtl="0">
              <a:lnSpc>
                <a:spcPct val="90000"/>
              </a:lnSpc>
              <a:spcBef>
                <a:spcPts val="1000"/>
              </a:spcBef>
              <a:spcAft>
                <a:spcPts val="0"/>
              </a:spcAft>
              <a:buClr>
                <a:schemeClr val="dk1"/>
              </a:buClr>
              <a:buSzPts val="2800"/>
              <a:buChar char="●"/>
            </a:pPr>
            <a:r>
              <a:rPr lang="en-SG" dirty="0"/>
              <a:t>Low visibility of project performance, resources allocations / availability</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228600" lvl="0" indent="-50800" algn="l" rtl="0">
              <a:lnSpc>
                <a:spcPct val="90000"/>
              </a:lnSpc>
              <a:spcBef>
                <a:spcPts val="1000"/>
              </a:spcBef>
              <a:spcAft>
                <a:spcPts val="160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Domain &amp; Assumptions</a:t>
            </a:r>
            <a:endParaRPr dirty="0"/>
          </a:p>
        </p:txBody>
      </p:sp>
      <p:sp>
        <p:nvSpPr>
          <p:cNvPr id="97" name="Google Shape;9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SG" dirty="0"/>
              <a:t>Software Development domain</a:t>
            </a:r>
            <a:endParaRPr dirty="0"/>
          </a:p>
          <a:p>
            <a:pPr marL="0" lvl="0" indent="0" algn="l" rtl="0">
              <a:lnSpc>
                <a:spcPct val="90000"/>
              </a:lnSpc>
              <a:spcBef>
                <a:spcPts val="0"/>
              </a:spcBef>
              <a:spcAft>
                <a:spcPts val="0"/>
              </a:spcAft>
              <a:buNone/>
            </a:pPr>
            <a:endParaRPr dirty="0"/>
          </a:p>
          <a:p>
            <a:pPr marL="228600" lvl="0" indent="-228600" algn="l" rtl="0">
              <a:lnSpc>
                <a:spcPct val="90000"/>
              </a:lnSpc>
              <a:spcBef>
                <a:spcPts val="0"/>
              </a:spcBef>
              <a:spcAft>
                <a:spcPts val="0"/>
              </a:spcAft>
              <a:buClr>
                <a:schemeClr val="dk1"/>
              </a:buClr>
              <a:buSzPts val="2800"/>
              <a:buChar char="●"/>
            </a:pPr>
            <a:r>
              <a:rPr lang="en-SG" dirty="0"/>
              <a:t>Projects are managed collectively, generally in a </a:t>
            </a:r>
            <a:r>
              <a:rPr lang="en-SG" u="sng" dirty="0"/>
              <a:t>standardised</a:t>
            </a:r>
            <a:r>
              <a:rPr lang="en-SG" dirty="0"/>
              <a:t> manner</a:t>
            </a:r>
            <a:br>
              <a:rPr lang="en-SG" dirty="0"/>
            </a:br>
            <a:endParaRPr lang="en-SG" dirty="0"/>
          </a:p>
          <a:p>
            <a:pPr marL="0" lvl="0" indent="0" algn="l" rtl="0">
              <a:lnSpc>
                <a:spcPct val="90000"/>
              </a:lnSpc>
              <a:spcBef>
                <a:spcPts val="0"/>
              </a:spcBef>
              <a:spcAft>
                <a:spcPts val="0"/>
              </a:spcAft>
              <a:buClr>
                <a:schemeClr val="dk1"/>
              </a:buClr>
              <a:buSzPts val="2800"/>
              <a:buNone/>
            </a:pPr>
            <a:br>
              <a:rPr lang="en-SG" dirty="0"/>
            </a:br>
            <a:endParaRPr lang="en-S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SG" dirty="0"/>
              <a:t>Scope &amp; Stakeholders</a:t>
            </a:r>
            <a:endParaRPr dirty="0"/>
          </a:p>
        </p:txBody>
      </p:sp>
      <p:grpSp>
        <p:nvGrpSpPr>
          <p:cNvPr id="15" name="Group 14">
            <a:extLst>
              <a:ext uri="{FF2B5EF4-FFF2-40B4-BE49-F238E27FC236}">
                <a16:creationId xmlns:a16="http://schemas.microsoft.com/office/drawing/2014/main" id="{C38BEBCF-7BF6-4D2E-920F-6998C60A2CFB}"/>
              </a:ext>
            </a:extLst>
          </p:cNvPr>
          <p:cNvGrpSpPr/>
          <p:nvPr/>
        </p:nvGrpSpPr>
        <p:grpSpPr>
          <a:xfrm>
            <a:off x="8557972" y="3342939"/>
            <a:ext cx="1758335" cy="1119349"/>
            <a:chOff x="4337665" y="1727688"/>
            <a:chExt cx="1758335" cy="1119349"/>
          </a:xfrm>
        </p:grpSpPr>
        <p:pic>
          <p:nvPicPr>
            <p:cNvPr id="5" name="Graphic 4" descr="Group of people outline">
              <a:extLst>
                <a:ext uri="{FF2B5EF4-FFF2-40B4-BE49-F238E27FC236}">
                  <a16:creationId xmlns:a16="http://schemas.microsoft.com/office/drawing/2014/main" id="{1BDFCE71-F744-4E6E-832D-E7C03B17E2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7442" y="1727688"/>
              <a:ext cx="914400" cy="914400"/>
            </a:xfrm>
            <a:prstGeom prst="rect">
              <a:avLst/>
            </a:prstGeom>
          </p:spPr>
        </p:pic>
        <p:sp>
          <p:nvSpPr>
            <p:cNvPr id="12" name="TextBox 11">
              <a:extLst>
                <a:ext uri="{FF2B5EF4-FFF2-40B4-BE49-F238E27FC236}">
                  <a16:creationId xmlns:a16="http://schemas.microsoft.com/office/drawing/2014/main" id="{D2CFEF64-D10D-4626-A8A0-6EA8BF8AFF0B}"/>
                </a:ext>
              </a:extLst>
            </p:cNvPr>
            <p:cNvSpPr txBox="1"/>
            <p:nvPr/>
          </p:nvSpPr>
          <p:spPr>
            <a:xfrm>
              <a:off x="4337665" y="2539260"/>
              <a:ext cx="1758335" cy="307777"/>
            </a:xfrm>
            <a:prstGeom prst="rect">
              <a:avLst/>
            </a:prstGeom>
            <a:noFill/>
          </p:spPr>
          <p:txBody>
            <a:bodyPr wrap="square" rtlCol="0">
              <a:spAutoFit/>
            </a:bodyPr>
            <a:lstStyle/>
            <a:p>
              <a:pPr algn="ctr"/>
              <a:r>
                <a:rPr lang="en-SG" dirty="0"/>
                <a:t>Development Team</a:t>
              </a:r>
              <a:endParaRPr lang="en-GB" dirty="0"/>
            </a:p>
          </p:txBody>
        </p:sp>
      </p:grpSp>
      <p:grpSp>
        <p:nvGrpSpPr>
          <p:cNvPr id="14" name="Group 13">
            <a:extLst>
              <a:ext uri="{FF2B5EF4-FFF2-40B4-BE49-F238E27FC236}">
                <a16:creationId xmlns:a16="http://schemas.microsoft.com/office/drawing/2014/main" id="{DE51B123-CA4D-4615-AA58-9268406DFAC5}"/>
              </a:ext>
            </a:extLst>
          </p:cNvPr>
          <p:cNvGrpSpPr/>
          <p:nvPr/>
        </p:nvGrpSpPr>
        <p:grpSpPr>
          <a:xfrm>
            <a:off x="4965580" y="1771635"/>
            <a:ext cx="1503484" cy="1068288"/>
            <a:chOff x="7169723" y="3320158"/>
            <a:chExt cx="1503484" cy="1068288"/>
          </a:xfrm>
        </p:grpSpPr>
        <p:pic>
          <p:nvPicPr>
            <p:cNvPr id="7" name="Graphic 6" descr="School boy outline">
              <a:extLst>
                <a:ext uri="{FF2B5EF4-FFF2-40B4-BE49-F238E27FC236}">
                  <a16:creationId xmlns:a16="http://schemas.microsoft.com/office/drawing/2014/main" id="{C6F8328D-854A-4A0E-BA19-CC11E2D751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4265" y="3320158"/>
              <a:ext cx="914400" cy="914400"/>
            </a:xfrm>
            <a:prstGeom prst="rect">
              <a:avLst/>
            </a:prstGeom>
          </p:spPr>
        </p:pic>
        <p:sp>
          <p:nvSpPr>
            <p:cNvPr id="13" name="TextBox 12">
              <a:extLst>
                <a:ext uri="{FF2B5EF4-FFF2-40B4-BE49-F238E27FC236}">
                  <a16:creationId xmlns:a16="http://schemas.microsoft.com/office/drawing/2014/main" id="{32D2B3AD-461D-4E96-B3F0-6DD9C4A4A2EC}"/>
                </a:ext>
              </a:extLst>
            </p:cNvPr>
            <p:cNvSpPr txBox="1"/>
            <p:nvPr/>
          </p:nvSpPr>
          <p:spPr>
            <a:xfrm>
              <a:off x="7169723" y="4080669"/>
              <a:ext cx="1503484" cy="307777"/>
            </a:xfrm>
            <a:prstGeom prst="rect">
              <a:avLst/>
            </a:prstGeom>
            <a:noFill/>
          </p:spPr>
          <p:txBody>
            <a:bodyPr wrap="square" rtlCol="0">
              <a:spAutoFit/>
            </a:bodyPr>
            <a:lstStyle/>
            <a:p>
              <a:pPr algn="ctr"/>
              <a:r>
                <a:rPr lang="en-SG" dirty="0"/>
                <a:t>Project Manager</a:t>
              </a:r>
              <a:endParaRPr lang="en-GB" dirty="0"/>
            </a:p>
          </p:txBody>
        </p:sp>
      </p:grpSp>
      <p:grpSp>
        <p:nvGrpSpPr>
          <p:cNvPr id="17" name="Group 16">
            <a:extLst>
              <a:ext uri="{FF2B5EF4-FFF2-40B4-BE49-F238E27FC236}">
                <a16:creationId xmlns:a16="http://schemas.microsoft.com/office/drawing/2014/main" id="{12E1EAE2-C9FE-4F1D-9470-56960D79FAC6}"/>
              </a:ext>
            </a:extLst>
          </p:cNvPr>
          <p:cNvGrpSpPr/>
          <p:nvPr/>
        </p:nvGrpSpPr>
        <p:grpSpPr>
          <a:xfrm>
            <a:off x="1337163" y="3445414"/>
            <a:ext cx="1226527" cy="985847"/>
            <a:chOff x="1763590" y="2642088"/>
            <a:chExt cx="1226527" cy="985847"/>
          </a:xfrm>
        </p:grpSpPr>
        <p:pic>
          <p:nvPicPr>
            <p:cNvPr id="3" name="Graphic 2" descr="Group with solid fill">
              <a:extLst>
                <a:ext uri="{FF2B5EF4-FFF2-40B4-BE49-F238E27FC236}">
                  <a16:creationId xmlns:a16="http://schemas.microsoft.com/office/drawing/2014/main" id="{00699B5B-8383-42AD-8928-6CF5274B4F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19654" y="2642088"/>
              <a:ext cx="914400" cy="914400"/>
            </a:xfrm>
            <a:prstGeom prst="rect">
              <a:avLst/>
            </a:prstGeom>
          </p:spPr>
        </p:pic>
        <p:sp>
          <p:nvSpPr>
            <p:cNvPr id="16" name="TextBox 15">
              <a:extLst>
                <a:ext uri="{FF2B5EF4-FFF2-40B4-BE49-F238E27FC236}">
                  <a16:creationId xmlns:a16="http://schemas.microsoft.com/office/drawing/2014/main" id="{037D3AE5-3016-48A6-A5CF-AE0CD2F22330}"/>
                </a:ext>
              </a:extLst>
            </p:cNvPr>
            <p:cNvSpPr txBox="1"/>
            <p:nvPr/>
          </p:nvSpPr>
          <p:spPr>
            <a:xfrm>
              <a:off x="1763590" y="3320158"/>
              <a:ext cx="1226527" cy="307777"/>
            </a:xfrm>
            <a:prstGeom prst="rect">
              <a:avLst/>
            </a:prstGeom>
            <a:noFill/>
          </p:spPr>
          <p:txBody>
            <a:bodyPr wrap="square" rtlCol="0">
              <a:spAutoFit/>
            </a:bodyPr>
            <a:lstStyle/>
            <a:p>
              <a:pPr algn="ctr"/>
              <a:r>
                <a:rPr lang="en-SG" dirty="0"/>
                <a:t>Sales Team</a:t>
              </a:r>
            </a:p>
          </p:txBody>
        </p:sp>
      </p:grpSp>
      <p:grpSp>
        <p:nvGrpSpPr>
          <p:cNvPr id="19" name="Group 18">
            <a:extLst>
              <a:ext uri="{FF2B5EF4-FFF2-40B4-BE49-F238E27FC236}">
                <a16:creationId xmlns:a16="http://schemas.microsoft.com/office/drawing/2014/main" id="{F84B2BB4-2BEC-46DD-B75D-E6F0E235FF19}"/>
              </a:ext>
            </a:extLst>
          </p:cNvPr>
          <p:cNvGrpSpPr/>
          <p:nvPr/>
        </p:nvGrpSpPr>
        <p:grpSpPr>
          <a:xfrm>
            <a:off x="5055701" y="5086723"/>
            <a:ext cx="1323242" cy="1278991"/>
            <a:chOff x="4503987" y="4576763"/>
            <a:chExt cx="1323242" cy="1278991"/>
          </a:xfrm>
        </p:grpSpPr>
        <p:pic>
          <p:nvPicPr>
            <p:cNvPr id="9" name="Graphic 8" descr="User Crown Male with solid fill">
              <a:extLst>
                <a:ext uri="{FF2B5EF4-FFF2-40B4-BE49-F238E27FC236}">
                  <a16:creationId xmlns:a16="http://schemas.microsoft.com/office/drawing/2014/main" id="{7051AA99-B516-41FF-95B8-A17ED1949D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8408" y="4576763"/>
              <a:ext cx="914400" cy="914400"/>
            </a:xfrm>
            <a:prstGeom prst="rect">
              <a:avLst/>
            </a:prstGeom>
          </p:spPr>
        </p:pic>
        <p:sp>
          <p:nvSpPr>
            <p:cNvPr id="18" name="TextBox 17">
              <a:extLst>
                <a:ext uri="{FF2B5EF4-FFF2-40B4-BE49-F238E27FC236}">
                  <a16:creationId xmlns:a16="http://schemas.microsoft.com/office/drawing/2014/main" id="{D5F0CC69-FDBC-4CEC-ABB1-DCE68B25EF6A}"/>
                </a:ext>
              </a:extLst>
            </p:cNvPr>
            <p:cNvSpPr txBox="1"/>
            <p:nvPr/>
          </p:nvSpPr>
          <p:spPr>
            <a:xfrm>
              <a:off x="4503987" y="5332534"/>
              <a:ext cx="1323242" cy="523220"/>
            </a:xfrm>
            <a:prstGeom prst="rect">
              <a:avLst/>
            </a:prstGeom>
            <a:noFill/>
          </p:spPr>
          <p:txBody>
            <a:bodyPr wrap="square" rtlCol="0">
              <a:spAutoFit/>
            </a:bodyPr>
            <a:lstStyle/>
            <a:p>
              <a:pPr algn="ctr"/>
              <a:r>
                <a:rPr lang="en-SG" dirty="0"/>
                <a:t>Business</a:t>
              </a:r>
            </a:p>
            <a:p>
              <a:pPr algn="ctr"/>
              <a:r>
                <a:rPr lang="en-SG" dirty="0"/>
                <a:t>Management</a:t>
              </a:r>
              <a:endParaRPr lang="en-GB" dirty="0"/>
            </a:p>
          </p:txBody>
        </p:sp>
      </p:grpSp>
      <p:sp>
        <p:nvSpPr>
          <p:cNvPr id="20" name="Hexagon 19">
            <a:extLst>
              <a:ext uri="{FF2B5EF4-FFF2-40B4-BE49-F238E27FC236}">
                <a16:creationId xmlns:a16="http://schemas.microsoft.com/office/drawing/2014/main" id="{C9E72CA8-CAFE-4522-9C53-8E1FA604EDD3}"/>
              </a:ext>
            </a:extLst>
          </p:cNvPr>
          <p:cNvSpPr/>
          <p:nvPr/>
        </p:nvSpPr>
        <p:spPr>
          <a:xfrm>
            <a:off x="2589339" y="2901462"/>
            <a:ext cx="6137890" cy="2039815"/>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1AB12A50-6224-4613-9302-5F1C9B80BC01}"/>
              </a:ext>
            </a:extLst>
          </p:cNvPr>
          <p:cNvSpPr txBox="1"/>
          <p:nvPr/>
        </p:nvSpPr>
        <p:spPr>
          <a:xfrm>
            <a:off x="3942621" y="2989012"/>
            <a:ext cx="3503735" cy="738664"/>
          </a:xfrm>
          <a:prstGeom prst="rect">
            <a:avLst/>
          </a:prstGeom>
          <a:noFill/>
        </p:spPr>
        <p:txBody>
          <a:bodyPr wrap="square" rtlCol="0">
            <a:spAutoFit/>
          </a:bodyPr>
          <a:lstStyle/>
          <a:p>
            <a:pPr algn="ctr"/>
            <a:r>
              <a:rPr lang="en-SG" dirty="0"/>
              <a:t>Cost, Schedule, Scope, Quality, Resource, Estimates, Planning, Risks, Stakeholders, Communications</a:t>
            </a:r>
            <a:endParaRPr lang="en-GB" dirty="0"/>
          </a:p>
        </p:txBody>
      </p:sp>
      <p:sp>
        <p:nvSpPr>
          <p:cNvPr id="22" name="TextBox 21">
            <a:extLst>
              <a:ext uri="{FF2B5EF4-FFF2-40B4-BE49-F238E27FC236}">
                <a16:creationId xmlns:a16="http://schemas.microsoft.com/office/drawing/2014/main" id="{4B7D794A-054B-43B4-AC02-433A0E93BDD3}"/>
              </a:ext>
            </a:extLst>
          </p:cNvPr>
          <p:cNvSpPr txBox="1"/>
          <p:nvPr/>
        </p:nvSpPr>
        <p:spPr>
          <a:xfrm>
            <a:off x="2661748" y="3595812"/>
            <a:ext cx="1283677" cy="738664"/>
          </a:xfrm>
          <a:prstGeom prst="rect">
            <a:avLst/>
          </a:prstGeom>
          <a:noFill/>
        </p:spPr>
        <p:txBody>
          <a:bodyPr wrap="square" rtlCol="0">
            <a:spAutoFit/>
          </a:bodyPr>
          <a:lstStyle/>
          <a:p>
            <a:pPr algn="ctr"/>
            <a:r>
              <a:rPr lang="en-SG" dirty="0"/>
              <a:t>Sales, Quotation, Pricing</a:t>
            </a:r>
            <a:endParaRPr lang="en-GB" dirty="0"/>
          </a:p>
        </p:txBody>
      </p:sp>
      <p:sp>
        <p:nvSpPr>
          <p:cNvPr id="23" name="TextBox 22">
            <a:extLst>
              <a:ext uri="{FF2B5EF4-FFF2-40B4-BE49-F238E27FC236}">
                <a16:creationId xmlns:a16="http://schemas.microsoft.com/office/drawing/2014/main" id="{56087CB9-1831-4B9C-8E28-368CDE558F1E}"/>
              </a:ext>
            </a:extLst>
          </p:cNvPr>
          <p:cNvSpPr txBox="1"/>
          <p:nvPr/>
        </p:nvSpPr>
        <p:spPr>
          <a:xfrm>
            <a:off x="7515961" y="3631291"/>
            <a:ext cx="1283677" cy="523220"/>
          </a:xfrm>
          <a:prstGeom prst="rect">
            <a:avLst/>
          </a:prstGeom>
          <a:noFill/>
        </p:spPr>
        <p:txBody>
          <a:bodyPr wrap="square" rtlCol="0">
            <a:spAutoFit/>
          </a:bodyPr>
          <a:lstStyle/>
          <a:p>
            <a:pPr algn="ctr"/>
            <a:r>
              <a:rPr lang="en-SG" dirty="0"/>
              <a:t>Tasks, </a:t>
            </a:r>
            <a:r>
              <a:rPr lang="en-SG" dirty="0" err="1"/>
              <a:t>Timelog</a:t>
            </a:r>
            <a:endParaRPr lang="en-GB" dirty="0"/>
          </a:p>
        </p:txBody>
      </p:sp>
      <p:sp>
        <p:nvSpPr>
          <p:cNvPr id="24" name="TextBox 23">
            <a:extLst>
              <a:ext uri="{FF2B5EF4-FFF2-40B4-BE49-F238E27FC236}">
                <a16:creationId xmlns:a16="http://schemas.microsoft.com/office/drawing/2014/main" id="{54CD9A7B-060F-4965-9338-73ED67D14906}"/>
              </a:ext>
            </a:extLst>
          </p:cNvPr>
          <p:cNvSpPr txBox="1"/>
          <p:nvPr/>
        </p:nvSpPr>
        <p:spPr>
          <a:xfrm>
            <a:off x="5112851" y="4568243"/>
            <a:ext cx="1208942" cy="307777"/>
          </a:xfrm>
          <a:prstGeom prst="rect">
            <a:avLst/>
          </a:prstGeom>
          <a:noFill/>
        </p:spPr>
        <p:txBody>
          <a:bodyPr wrap="square" rtlCol="0">
            <a:spAutoFit/>
          </a:bodyPr>
          <a:lstStyle/>
          <a:p>
            <a:pPr algn="ctr"/>
            <a:r>
              <a:rPr lang="en-SG" dirty="0"/>
              <a:t>Profits</a:t>
            </a:r>
            <a:endParaRPr lang="en-GB" dirty="0"/>
          </a:p>
        </p:txBody>
      </p:sp>
    </p:spTree>
    <p:extLst>
      <p:ext uri="{BB962C8B-B14F-4D97-AF65-F5344CB8AC3E}">
        <p14:creationId xmlns:p14="http://schemas.microsoft.com/office/powerpoint/2010/main" val="2154287426"/>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1015</Words>
  <Application>Microsoft Office PowerPoint</Application>
  <PresentationFormat>Widescreen</PresentationFormat>
  <Paragraphs>177</Paragraphs>
  <Slides>28</Slides>
  <Notes>22</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6" baseType="lpstr">
      <vt:lpstr>Open Sans</vt:lpstr>
      <vt:lpstr>Calibri</vt:lpstr>
      <vt:lpstr>Arial</vt:lpstr>
      <vt:lpstr>-apple-system</vt:lpstr>
      <vt:lpstr>PT Sans Narrow</vt:lpstr>
      <vt:lpstr>Tropic</vt:lpstr>
      <vt:lpstr>Worksheet</vt:lpstr>
      <vt:lpstr>Packager Shell Object</vt:lpstr>
      <vt:lpstr>AI Augmented Project Management</vt:lpstr>
      <vt:lpstr>About Lawrance Koh</vt:lpstr>
      <vt:lpstr>About Today’s Audience</vt:lpstr>
      <vt:lpstr>Agenda</vt:lpstr>
      <vt:lpstr>Background</vt:lpstr>
      <vt:lpstr>Problem Statement(s)</vt:lpstr>
      <vt:lpstr>Observations</vt:lpstr>
      <vt:lpstr>Domain &amp; Assumptions</vt:lpstr>
      <vt:lpstr>Scope &amp; Stakeholders</vt:lpstr>
      <vt:lpstr>Objectives</vt:lpstr>
      <vt:lpstr>Capstone Project Scope</vt:lpstr>
      <vt:lpstr>The Engineering</vt:lpstr>
      <vt:lpstr>Labels Distribution</vt:lpstr>
      <vt:lpstr>The Modelling</vt:lpstr>
      <vt:lpstr>The Training</vt:lpstr>
      <vt:lpstr>The Results</vt:lpstr>
      <vt:lpstr>Reading into The Results</vt:lpstr>
      <vt:lpstr>Recommendations / Next Steps</vt:lpstr>
      <vt:lpstr>For the Data</vt:lpstr>
      <vt:lpstr>For the Model</vt:lpstr>
      <vt:lpstr>For the Solution</vt:lpstr>
      <vt:lpstr>For the Solution – cont.</vt:lpstr>
      <vt:lpstr>PowerPoint Presentation</vt:lpstr>
      <vt:lpstr>Thank You!</vt:lpstr>
      <vt:lpstr>References</vt:lpstr>
      <vt:lpstr>References – cont.</vt:lpstr>
      <vt:lpstr>Source</vt:lpstr>
      <vt:lpstr>Glossary of Terms &amp;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Augmented Project Management</dc:title>
  <dc:creator>Lawrance K</dc:creator>
  <cp:lastModifiedBy>Lawrance K</cp:lastModifiedBy>
  <cp:revision>21</cp:revision>
  <dcterms:created xsi:type="dcterms:W3CDTF">2021-06-21T12:34:16Z</dcterms:created>
  <dcterms:modified xsi:type="dcterms:W3CDTF">2021-06-26T04:05:14Z</dcterms:modified>
</cp:coreProperties>
</file>