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261" r:id="rId4"/>
    <p:sldId id="319" r:id="rId5"/>
    <p:sldId id="380" r:id="rId6"/>
    <p:sldId id="381" r:id="rId7"/>
    <p:sldId id="382" r:id="rId8"/>
    <p:sldId id="394" r:id="rId9"/>
    <p:sldId id="396" r:id="rId10"/>
    <p:sldId id="398" r:id="rId11"/>
    <p:sldId id="402" r:id="rId12"/>
    <p:sldId id="406" r:id="rId13"/>
    <p:sldId id="405" r:id="rId14"/>
    <p:sldId id="403" r:id="rId15"/>
    <p:sldId id="408" r:id="rId16"/>
    <p:sldId id="401" r:id="rId17"/>
    <p:sldId id="397" r:id="rId18"/>
    <p:sldId id="407" r:id="rId19"/>
    <p:sldId id="409" r:id="rId20"/>
    <p:sldId id="410" r:id="rId21"/>
    <p:sldId id="412" r:id="rId22"/>
    <p:sldId id="411" r:id="rId23"/>
    <p:sldId id="389" r:id="rId24"/>
    <p:sldId id="391" r:id="rId25"/>
    <p:sldId id="413" r:id="rId26"/>
    <p:sldId id="392" r:id="rId27"/>
    <p:sldId id="390" r:id="rId28"/>
    <p:sldId id="385" r:id="rId29"/>
    <p:sldId id="314" r:id="rId30"/>
    <p:sldId id="260" r:id="rId31"/>
    <p:sldId id="315" r:id="rId32"/>
    <p:sldId id="316" r:id="rId33"/>
    <p:sldId id="327" r:id="rId34"/>
    <p:sldId id="328" r:id="rId35"/>
    <p:sldId id="329" r:id="rId36"/>
    <p:sldId id="264" r:id="rId37"/>
    <p:sldId id="263" r:id="rId38"/>
    <p:sldId id="268" r:id="rId39"/>
    <p:sldId id="262" r:id="rId40"/>
    <p:sldId id="265" r:id="rId41"/>
    <p:sldId id="266" r:id="rId42"/>
    <p:sldId id="291" r:id="rId43"/>
    <p:sldId id="269" r:id="rId44"/>
    <p:sldId id="267" r:id="rId45"/>
    <p:sldId id="341" r:id="rId46"/>
    <p:sldId id="342" r:id="rId47"/>
    <p:sldId id="343" r:id="rId48"/>
    <p:sldId id="344" r:id="rId49"/>
    <p:sldId id="345" r:id="rId50"/>
    <p:sldId id="346" r:id="rId51"/>
    <p:sldId id="348" r:id="rId52"/>
    <p:sldId id="349" r:id="rId53"/>
    <p:sldId id="350" r:id="rId54"/>
    <p:sldId id="347" r:id="rId55"/>
    <p:sldId id="351" r:id="rId56"/>
    <p:sldId id="352" r:id="rId57"/>
    <p:sldId id="353" r:id="rId58"/>
    <p:sldId id="354" r:id="rId59"/>
    <p:sldId id="355" r:id="rId60"/>
    <p:sldId id="356" r:id="rId61"/>
    <p:sldId id="357" r:id="rId62"/>
    <p:sldId id="358" r:id="rId63"/>
    <p:sldId id="360" r:id="rId64"/>
    <p:sldId id="361" r:id="rId65"/>
    <p:sldId id="362" r:id="rId66"/>
    <p:sldId id="363" r:id="rId67"/>
    <p:sldId id="364" r:id="rId68"/>
    <p:sldId id="365" r:id="rId69"/>
    <p:sldId id="366" r:id="rId70"/>
    <p:sldId id="368" r:id="rId71"/>
    <p:sldId id="369" r:id="rId72"/>
    <p:sldId id="370" r:id="rId73"/>
    <p:sldId id="371" r:id="rId74"/>
    <p:sldId id="372" r:id="rId75"/>
    <p:sldId id="373" r:id="rId76"/>
    <p:sldId id="374" r:id="rId77"/>
    <p:sldId id="367" r:id="rId78"/>
    <p:sldId id="359" r:id="rId79"/>
    <p:sldId id="375" r:id="rId80"/>
    <p:sldId id="376" r:id="rId81"/>
    <p:sldId id="377" r:id="rId82"/>
    <p:sldId id="378" r:id="rId83"/>
    <p:sldId id="259" r:id="rId8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AC86DD2-7C79-4502-90D5-8937E5C491F1}"/>
              </a:ext>
            </a:extLst>
          </p:cNvPr>
          <p:cNvSpPr>
            <a:spLocks noGrp="1"/>
          </p:cNvSpPr>
          <p:nvPr>
            <p:ph type="ctrTitle"/>
          </p:nvPr>
        </p:nvSpPr>
        <p:spPr/>
        <p:txBody>
          <a:bodyPr/>
          <a:lstStyle/>
          <a:p>
            <a:r>
              <a:rPr lang="en-US" altLang="zh-TW" dirty="0"/>
              <a:t>1. </a:t>
            </a:r>
            <a:endParaRPr lang="zh-TW" altLang="en-US" dirty="0"/>
          </a:p>
        </p:txBody>
      </p:sp>
      <p:sp>
        <p:nvSpPr>
          <p:cNvPr id="5" name="副標題 4">
            <a:extLst>
              <a:ext uri="{FF2B5EF4-FFF2-40B4-BE49-F238E27FC236}">
                <a16:creationId xmlns:a16="http://schemas.microsoft.com/office/drawing/2014/main" id="{F5F650B8-0BFF-48DA-880E-7993D478278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60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a:t>Named 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SQL 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a:t>If 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ctrTitle"/>
          </p:nvPr>
        </p:nvSpPr>
        <p:spPr/>
        <p:txBody>
          <a:bodyPr/>
          <a:lstStyle/>
          <a:p>
            <a:r>
              <a:rPr lang="en-US" altLang="zh-TW" dirty="0"/>
              <a:t>Locking</a:t>
            </a:r>
            <a:endParaRPr lang="zh-TW" altLang="en-US" dirty="0"/>
          </a:p>
        </p:txBody>
      </p:sp>
      <p:sp>
        <p:nvSpPr>
          <p:cNvPr id="5" name="副標題 4">
            <a:extLst>
              <a:ext uri="{FF2B5EF4-FFF2-40B4-BE49-F238E27FC236}">
                <a16:creationId xmlns:a16="http://schemas.microsoft.com/office/drawing/2014/main" id="{EF7BF3B0-D4E4-44CA-A186-20B20BAFD92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21697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Locking Strategy</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a:t>Optimistic Lock</a:t>
            </a:r>
          </a:p>
          <a:p>
            <a:pPr lvl="1"/>
            <a:r>
              <a:rPr lang="en-US" altLang="zh-TW" dirty="0"/>
              <a:t>keep a version number in database record, so is in the entity</a:t>
            </a:r>
          </a:p>
          <a:p>
            <a:pPr lvl="1"/>
            <a:r>
              <a:rPr lang="en-US" altLang="zh-TW" dirty="0"/>
              <a:t>check that the version before writing any changes back to the database record</a:t>
            </a:r>
          </a:p>
          <a:p>
            <a:pPr lvl="1"/>
            <a:r>
              <a:rPr lang="en-US" altLang="zh-TW" dirty="0"/>
              <a:t>if version of the entity is older than the version of the database record, transaction rolls back</a:t>
            </a:r>
          </a:p>
          <a:p>
            <a:pPr lvl="1"/>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a:t>Pessimistic Lock</a:t>
            </a:r>
          </a:p>
          <a:p>
            <a:pPr lvl="1"/>
            <a:r>
              <a:rPr lang="en-US" altLang="zh-TW" dirty="0"/>
              <a:t>lock resources after they are read</a:t>
            </a:r>
          </a:p>
          <a:p>
            <a:pPr lvl="1"/>
            <a:r>
              <a:rPr lang="en-US" altLang="zh-TW" dirty="0"/>
              <a:t>unlocked after the application has finished using the data.</a:t>
            </a:r>
          </a:p>
          <a:p>
            <a:pPr lvl="1"/>
            <a:r>
              <a:rPr lang="en-US" altLang="zh-TW"/>
              <a:t>may </a:t>
            </a:r>
            <a:r>
              <a:rPr lang="en-US" altLang="zh-TW" dirty="0"/>
              <a:t>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DDDC9E-7213-4BCD-A7D6-F825C0541D15}"/>
              </a:ext>
            </a:extLst>
          </p:cNvPr>
          <p:cNvSpPr>
            <a:spLocks noGrp="1"/>
          </p:cNvSpPr>
          <p:nvPr>
            <p:ph type="ctrTitle"/>
          </p:nvPr>
        </p:nvSpPr>
        <p:spPr/>
        <p:txBody>
          <a:bodyPr/>
          <a:lstStyle/>
          <a:p>
            <a:r>
              <a:rPr lang="en-US" altLang="zh-TW" dirty="0"/>
              <a:t>Spring Framework</a:t>
            </a:r>
            <a:br>
              <a:rPr lang="en-US" altLang="zh-TW" dirty="0"/>
            </a:br>
            <a:r>
              <a:rPr lang="en-US" altLang="zh-TW" dirty="0"/>
              <a:t>Transaction Management</a:t>
            </a:r>
            <a:endParaRPr lang="zh-TW" altLang="en-US" dirty="0"/>
          </a:p>
        </p:txBody>
      </p:sp>
      <p:sp>
        <p:nvSpPr>
          <p:cNvPr id="5" name="副標題 4">
            <a:extLst>
              <a:ext uri="{FF2B5EF4-FFF2-40B4-BE49-F238E27FC236}">
                <a16:creationId xmlns:a16="http://schemas.microsoft.com/office/drawing/2014/main" id="{6CD4907A-3254-4BED-BC81-DAE2CE1E8D0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7660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9A9A6-040D-4AFB-9703-0F5E305BF49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F0FB7B6-6857-436B-B804-A35126A5DDE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6620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a:t>Event 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7067</Words>
  <Application>Microsoft Office PowerPoint</Application>
  <PresentationFormat>寬螢幕</PresentationFormat>
  <Paragraphs>718</Paragraphs>
  <Slides>83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83</vt:i4>
      </vt:variant>
    </vt:vector>
  </HeadingPairs>
  <TitlesOfParts>
    <vt:vector size="93"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vt:lpstr>
      <vt:lpstr>Enviorment</vt:lpstr>
      <vt:lpstr>Hibernate ORM</vt:lpstr>
      <vt:lpstr>Methods of EntityManager</vt:lpstr>
      <vt:lpstr>PowerPoint 簡報</vt:lpstr>
      <vt:lpstr>PowerPoint 簡報</vt:lpstr>
      <vt:lpstr>Event Handling</vt:lpstr>
      <vt:lpstr>example</vt:lpstr>
      <vt:lpstr>Java Persistence Query language(JPQL)</vt:lpstr>
      <vt:lpstr>JPQL syntax</vt:lpstr>
      <vt:lpstr>PowerPoint 簡報</vt:lpstr>
      <vt:lpstr>PowerPoint 簡報</vt:lpstr>
      <vt:lpstr>JPA Query API</vt:lpstr>
      <vt:lpstr>PowerPoint 簡報</vt:lpstr>
      <vt:lpstr>Named Queries</vt:lpstr>
      <vt:lpstr>example of NamedQuery</vt:lpstr>
      <vt:lpstr>Criteria API</vt:lpstr>
      <vt:lpstr>Native SQL</vt:lpstr>
      <vt:lpstr>PowerPoint 簡報</vt:lpstr>
      <vt:lpstr>Named SQL Query</vt:lpstr>
      <vt:lpstr>PowerPoint 簡報</vt:lpstr>
      <vt:lpstr>Locking</vt:lpstr>
      <vt:lpstr>Locking Strategy</vt:lpstr>
      <vt:lpstr>PowerPoint 簡報</vt:lpstr>
      <vt:lpstr>PowerPoint 簡報</vt:lpstr>
      <vt:lpstr>Spring Framework Transaction Management</vt:lpstr>
      <vt:lpstr>PowerPoint 簡報</vt:lpstr>
      <vt:lpstr>Criteria API </vt:lpstr>
      <vt:lpstr>PowerPoint 簡報</vt:lpstr>
      <vt:lpstr>Criteria Query Structure</vt:lpstr>
      <vt:lpstr>PowerPoint 簡報</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72</cp:revision>
  <dcterms:created xsi:type="dcterms:W3CDTF">2018-10-27T17:27:19Z</dcterms:created>
  <dcterms:modified xsi:type="dcterms:W3CDTF">2018-11-11T17:07:53Z</dcterms:modified>
</cp:coreProperties>
</file>