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1" r:id="rId3"/>
    <p:sldId id="372" r:id="rId4"/>
    <p:sldId id="356" r:id="rId5"/>
    <p:sldId id="373" r:id="rId6"/>
    <p:sldId id="359" r:id="rId7"/>
    <p:sldId id="374" r:id="rId8"/>
    <p:sldId id="345" r:id="rId9"/>
    <p:sldId id="346" r:id="rId10"/>
    <p:sldId id="375" r:id="rId11"/>
    <p:sldId id="358" r:id="rId12"/>
    <p:sldId id="391" r:id="rId13"/>
    <p:sldId id="380" r:id="rId14"/>
    <p:sldId id="381" r:id="rId15"/>
    <p:sldId id="382" r:id="rId16"/>
    <p:sldId id="383" r:id="rId17"/>
    <p:sldId id="384" r:id="rId18"/>
    <p:sldId id="388" r:id="rId19"/>
    <p:sldId id="385" r:id="rId20"/>
    <p:sldId id="376" r:id="rId21"/>
    <p:sldId id="378" r:id="rId22"/>
    <p:sldId id="379" r:id="rId23"/>
    <p:sldId id="371" r:id="rId24"/>
    <p:sldId id="389" r:id="rId25"/>
    <p:sldId id="390" r:id="rId26"/>
    <p:sldId id="377" r:id="rId27"/>
    <p:sldId id="386" r:id="rId28"/>
    <p:sldId id="3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767171"/>
    <a:srgbClr val="4AB8A1"/>
    <a:srgbClr val="C1D03E"/>
    <a:srgbClr val="1E2A38"/>
    <a:srgbClr val="524C4C"/>
    <a:srgbClr val="2F2F31"/>
    <a:srgbClr val="3A3434"/>
    <a:srgbClr val="4D4B4E"/>
    <a:srgbClr val="464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8" autoAdjust="0"/>
    <p:restoredTop sz="94660"/>
  </p:normalViewPr>
  <p:slideViewPr>
    <p:cSldViewPr snapToGrid="0">
      <p:cViewPr>
        <p:scale>
          <a:sx n="100" d="100"/>
          <a:sy n="100" d="100"/>
        </p:scale>
        <p:origin x="-138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198235" y="611914"/>
            <a:ext cx="5808663" cy="5608038"/>
            <a:chOff x="2901" y="1264"/>
            <a:chExt cx="1853" cy="178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901" y="1760"/>
              <a:ext cx="1853" cy="1293"/>
            </a:xfrm>
            <a:custGeom>
              <a:avLst/>
              <a:gdLst>
                <a:gd name="T0" fmla="*/ 5560 w 5560"/>
                <a:gd name="T1" fmla="*/ 3658 h 3881"/>
                <a:gd name="T2" fmla="*/ 5560 w 5560"/>
                <a:gd name="T3" fmla="*/ 3681 h 3881"/>
                <a:gd name="T4" fmla="*/ 5552 w 5560"/>
                <a:gd name="T5" fmla="*/ 3724 h 3881"/>
                <a:gd name="T6" fmla="*/ 5535 w 5560"/>
                <a:gd name="T7" fmla="*/ 3765 h 3881"/>
                <a:gd name="T8" fmla="*/ 5510 w 5560"/>
                <a:gd name="T9" fmla="*/ 3799 h 3881"/>
                <a:gd name="T10" fmla="*/ 5480 w 5560"/>
                <a:gd name="T11" fmla="*/ 3830 h 3881"/>
                <a:gd name="T12" fmla="*/ 5444 w 5560"/>
                <a:gd name="T13" fmla="*/ 3854 h 3881"/>
                <a:gd name="T14" fmla="*/ 5405 w 5560"/>
                <a:gd name="T15" fmla="*/ 3871 h 3881"/>
                <a:gd name="T16" fmla="*/ 5362 w 5560"/>
                <a:gd name="T17" fmla="*/ 3880 h 3881"/>
                <a:gd name="T18" fmla="*/ 5339 w 5560"/>
                <a:gd name="T19" fmla="*/ 3881 h 3881"/>
                <a:gd name="T20" fmla="*/ 223 w 5560"/>
                <a:gd name="T21" fmla="*/ 3881 h 3881"/>
                <a:gd name="T22" fmla="*/ 200 w 5560"/>
                <a:gd name="T23" fmla="*/ 3880 h 3881"/>
                <a:gd name="T24" fmla="*/ 157 w 5560"/>
                <a:gd name="T25" fmla="*/ 3871 h 3881"/>
                <a:gd name="T26" fmla="*/ 117 w 5560"/>
                <a:gd name="T27" fmla="*/ 3854 h 3881"/>
                <a:gd name="T28" fmla="*/ 81 w 5560"/>
                <a:gd name="T29" fmla="*/ 3830 h 3881"/>
                <a:gd name="T30" fmla="*/ 50 w 5560"/>
                <a:gd name="T31" fmla="*/ 3799 h 3881"/>
                <a:gd name="T32" fmla="*/ 26 w 5560"/>
                <a:gd name="T33" fmla="*/ 3765 h 3881"/>
                <a:gd name="T34" fmla="*/ 10 w 5560"/>
                <a:gd name="T35" fmla="*/ 3724 h 3881"/>
                <a:gd name="T36" fmla="*/ 2 w 5560"/>
                <a:gd name="T37" fmla="*/ 3681 h 3881"/>
                <a:gd name="T38" fmla="*/ 0 w 5560"/>
                <a:gd name="T39" fmla="*/ 3658 h 3881"/>
                <a:gd name="T40" fmla="*/ 0 w 5560"/>
                <a:gd name="T41" fmla="*/ 0 h 3881"/>
                <a:gd name="T42" fmla="*/ 5560 w 5560"/>
                <a:gd name="T43" fmla="*/ 0 h 3881"/>
                <a:gd name="T44" fmla="*/ 5560 w 5560"/>
                <a:gd name="T45" fmla="*/ 3658 h 3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60" h="3881">
                  <a:moveTo>
                    <a:pt x="5560" y="3658"/>
                  </a:moveTo>
                  <a:lnTo>
                    <a:pt x="5560" y="3681"/>
                  </a:lnTo>
                  <a:lnTo>
                    <a:pt x="5552" y="3724"/>
                  </a:lnTo>
                  <a:lnTo>
                    <a:pt x="5535" y="3765"/>
                  </a:lnTo>
                  <a:lnTo>
                    <a:pt x="5510" y="3799"/>
                  </a:lnTo>
                  <a:lnTo>
                    <a:pt x="5480" y="3830"/>
                  </a:lnTo>
                  <a:lnTo>
                    <a:pt x="5444" y="3854"/>
                  </a:lnTo>
                  <a:lnTo>
                    <a:pt x="5405" y="3871"/>
                  </a:lnTo>
                  <a:lnTo>
                    <a:pt x="5362" y="3880"/>
                  </a:lnTo>
                  <a:lnTo>
                    <a:pt x="5339" y="3881"/>
                  </a:lnTo>
                  <a:lnTo>
                    <a:pt x="223" y="3881"/>
                  </a:lnTo>
                  <a:lnTo>
                    <a:pt x="200" y="3880"/>
                  </a:lnTo>
                  <a:lnTo>
                    <a:pt x="157" y="3871"/>
                  </a:lnTo>
                  <a:lnTo>
                    <a:pt x="117" y="3854"/>
                  </a:lnTo>
                  <a:lnTo>
                    <a:pt x="81" y="3830"/>
                  </a:lnTo>
                  <a:lnTo>
                    <a:pt x="50" y="3799"/>
                  </a:lnTo>
                  <a:lnTo>
                    <a:pt x="26" y="3765"/>
                  </a:lnTo>
                  <a:lnTo>
                    <a:pt x="10" y="3724"/>
                  </a:lnTo>
                  <a:lnTo>
                    <a:pt x="2" y="3681"/>
                  </a:lnTo>
                  <a:lnTo>
                    <a:pt x="0" y="3658"/>
                  </a:lnTo>
                  <a:lnTo>
                    <a:pt x="0" y="0"/>
                  </a:lnTo>
                  <a:lnTo>
                    <a:pt x="5560" y="0"/>
                  </a:lnTo>
                  <a:lnTo>
                    <a:pt x="5560" y="365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231" y="1760"/>
              <a:ext cx="369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1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1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588" y="1760"/>
              <a:ext cx="370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0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0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39" y="1760"/>
              <a:ext cx="370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0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0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293" y="1760"/>
              <a:ext cx="370" cy="250"/>
            </a:xfrm>
            <a:custGeom>
              <a:avLst/>
              <a:gdLst>
                <a:gd name="T0" fmla="*/ 541 w 1111"/>
                <a:gd name="T1" fmla="*/ 750 h 750"/>
                <a:gd name="T2" fmla="*/ 0 w 1111"/>
                <a:gd name="T3" fmla="*/ 750 h 750"/>
                <a:gd name="T4" fmla="*/ 571 w 1111"/>
                <a:gd name="T5" fmla="*/ 0 h 750"/>
                <a:gd name="T6" fmla="*/ 1111 w 1111"/>
                <a:gd name="T7" fmla="*/ 0 h 750"/>
                <a:gd name="T8" fmla="*/ 541 w 1111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1" h="750">
                  <a:moveTo>
                    <a:pt x="541" y="750"/>
                  </a:moveTo>
                  <a:lnTo>
                    <a:pt x="0" y="750"/>
                  </a:lnTo>
                  <a:lnTo>
                    <a:pt x="571" y="0"/>
                  </a:lnTo>
                  <a:lnTo>
                    <a:pt x="1111" y="0"/>
                  </a:lnTo>
                  <a:lnTo>
                    <a:pt x="541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045" y="1444"/>
              <a:ext cx="397" cy="246"/>
            </a:xfrm>
            <a:custGeom>
              <a:avLst/>
              <a:gdLst>
                <a:gd name="T0" fmla="*/ 535 w 1192"/>
                <a:gd name="T1" fmla="*/ 0 h 737"/>
                <a:gd name="T2" fmla="*/ 0 w 1192"/>
                <a:gd name="T3" fmla="*/ 63 h 737"/>
                <a:gd name="T4" fmla="*/ 656 w 1192"/>
                <a:gd name="T5" fmla="*/ 737 h 737"/>
                <a:gd name="T6" fmla="*/ 1192 w 1192"/>
                <a:gd name="T7" fmla="*/ 671 h 737"/>
                <a:gd name="T8" fmla="*/ 535 w 1192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2" h="737">
                  <a:moveTo>
                    <a:pt x="535" y="0"/>
                  </a:moveTo>
                  <a:lnTo>
                    <a:pt x="0" y="63"/>
                  </a:lnTo>
                  <a:lnTo>
                    <a:pt x="656" y="737"/>
                  </a:lnTo>
                  <a:lnTo>
                    <a:pt x="1192" y="67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922" y="1465"/>
              <a:ext cx="343" cy="246"/>
            </a:xfrm>
            <a:custGeom>
              <a:avLst/>
              <a:gdLst>
                <a:gd name="T0" fmla="*/ 375 w 1030"/>
                <a:gd name="T1" fmla="*/ 0 h 737"/>
                <a:gd name="T2" fmla="*/ 0 w 1030"/>
                <a:gd name="T3" fmla="*/ 43 h 737"/>
                <a:gd name="T4" fmla="*/ 496 w 1030"/>
                <a:gd name="T5" fmla="*/ 737 h 737"/>
                <a:gd name="T6" fmla="*/ 1030 w 1030"/>
                <a:gd name="T7" fmla="*/ 674 h 737"/>
                <a:gd name="T8" fmla="*/ 375 w 1030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37">
                  <a:moveTo>
                    <a:pt x="375" y="0"/>
                  </a:moveTo>
                  <a:lnTo>
                    <a:pt x="0" y="43"/>
                  </a:lnTo>
                  <a:lnTo>
                    <a:pt x="496" y="737"/>
                  </a:lnTo>
                  <a:lnTo>
                    <a:pt x="1030" y="674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220" y="1423"/>
              <a:ext cx="397" cy="246"/>
            </a:xfrm>
            <a:custGeom>
              <a:avLst/>
              <a:gdLst>
                <a:gd name="T0" fmla="*/ 536 w 1191"/>
                <a:gd name="T1" fmla="*/ 0 h 738"/>
                <a:gd name="T2" fmla="*/ 0 w 1191"/>
                <a:gd name="T3" fmla="*/ 64 h 738"/>
                <a:gd name="T4" fmla="*/ 655 w 1191"/>
                <a:gd name="T5" fmla="*/ 738 h 738"/>
                <a:gd name="T6" fmla="*/ 1191 w 1191"/>
                <a:gd name="T7" fmla="*/ 671 h 738"/>
                <a:gd name="T8" fmla="*/ 536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6" y="0"/>
                  </a:moveTo>
                  <a:lnTo>
                    <a:pt x="0" y="64"/>
                  </a:lnTo>
                  <a:lnTo>
                    <a:pt x="655" y="738"/>
                  </a:lnTo>
                  <a:lnTo>
                    <a:pt x="1191" y="67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396" y="1402"/>
              <a:ext cx="397" cy="246"/>
            </a:xfrm>
            <a:custGeom>
              <a:avLst/>
              <a:gdLst>
                <a:gd name="T0" fmla="*/ 536 w 1191"/>
                <a:gd name="T1" fmla="*/ 0 h 737"/>
                <a:gd name="T2" fmla="*/ 0 w 1191"/>
                <a:gd name="T3" fmla="*/ 63 h 737"/>
                <a:gd name="T4" fmla="*/ 656 w 1191"/>
                <a:gd name="T5" fmla="*/ 737 h 737"/>
                <a:gd name="T6" fmla="*/ 1191 w 1191"/>
                <a:gd name="T7" fmla="*/ 671 h 737"/>
                <a:gd name="T8" fmla="*/ 536 w 1191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7">
                  <a:moveTo>
                    <a:pt x="536" y="0"/>
                  </a:moveTo>
                  <a:lnTo>
                    <a:pt x="0" y="63"/>
                  </a:lnTo>
                  <a:lnTo>
                    <a:pt x="656" y="737"/>
                  </a:lnTo>
                  <a:lnTo>
                    <a:pt x="1191" y="67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575" y="1380"/>
              <a:ext cx="397" cy="246"/>
            </a:xfrm>
            <a:custGeom>
              <a:avLst/>
              <a:gdLst>
                <a:gd name="T0" fmla="*/ 534 w 1191"/>
                <a:gd name="T1" fmla="*/ 0 h 737"/>
                <a:gd name="T2" fmla="*/ 0 w 1191"/>
                <a:gd name="T3" fmla="*/ 66 h 737"/>
                <a:gd name="T4" fmla="*/ 655 w 1191"/>
                <a:gd name="T5" fmla="*/ 737 h 737"/>
                <a:gd name="T6" fmla="*/ 1191 w 1191"/>
                <a:gd name="T7" fmla="*/ 674 h 737"/>
                <a:gd name="T8" fmla="*/ 534 w 1191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7">
                  <a:moveTo>
                    <a:pt x="534" y="0"/>
                  </a:moveTo>
                  <a:lnTo>
                    <a:pt x="0" y="66"/>
                  </a:lnTo>
                  <a:lnTo>
                    <a:pt x="655" y="737"/>
                  </a:lnTo>
                  <a:lnTo>
                    <a:pt x="1191" y="67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50" y="1359"/>
              <a:ext cx="397" cy="246"/>
            </a:xfrm>
            <a:custGeom>
              <a:avLst/>
              <a:gdLst>
                <a:gd name="T0" fmla="*/ 535 w 1191"/>
                <a:gd name="T1" fmla="*/ 0 h 738"/>
                <a:gd name="T2" fmla="*/ 0 w 1191"/>
                <a:gd name="T3" fmla="*/ 64 h 738"/>
                <a:gd name="T4" fmla="*/ 656 w 1191"/>
                <a:gd name="T5" fmla="*/ 738 h 738"/>
                <a:gd name="T6" fmla="*/ 1191 w 1191"/>
                <a:gd name="T7" fmla="*/ 673 h 738"/>
                <a:gd name="T8" fmla="*/ 535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5" y="0"/>
                  </a:moveTo>
                  <a:lnTo>
                    <a:pt x="0" y="64"/>
                  </a:lnTo>
                  <a:lnTo>
                    <a:pt x="656" y="738"/>
                  </a:lnTo>
                  <a:lnTo>
                    <a:pt x="1191" y="673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24" y="1338"/>
              <a:ext cx="397" cy="245"/>
            </a:xfrm>
            <a:custGeom>
              <a:avLst/>
              <a:gdLst>
                <a:gd name="T0" fmla="*/ 536 w 1190"/>
                <a:gd name="T1" fmla="*/ 0 h 737"/>
                <a:gd name="T2" fmla="*/ 0 w 1190"/>
                <a:gd name="T3" fmla="*/ 66 h 737"/>
                <a:gd name="T4" fmla="*/ 654 w 1190"/>
                <a:gd name="T5" fmla="*/ 737 h 737"/>
                <a:gd name="T6" fmla="*/ 1190 w 1190"/>
                <a:gd name="T7" fmla="*/ 674 h 737"/>
                <a:gd name="T8" fmla="*/ 536 w 1190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737">
                  <a:moveTo>
                    <a:pt x="536" y="0"/>
                  </a:moveTo>
                  <a:lnTo>
                    <a:pt x="0" y="66"/>
                  </a:lnTo>
                  <a:lnTo>
                    <a:pt x="654" y="737"/>
                  </a:lnTo>
                  <a:lnTo>
                    <a:pt x="1190" y="67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100" y="1316"/>
              <a:ext cx="397" cy="246"/>
            </a:xfrm>
            <a:custGeom>
              <a:avLst/>
              <a:gdLst>
                <a:gd name="T0" fmla="*/ 534 w 1191"/>
                <a:gd name="T1" fmla="*/ 0 h 738"/>
                <a:gd name="T2" fmla="*/ 0 w 1191"/>
                <a:gd name="T3" fmla="*/ 67 h 738"/>
                <a:gd name="T4" fmla="*/ 655 w 1191"/>
                <a:gd name="T5" fmla="*/ 738 h 738"/>
                <a:gd name="T6" fmla="*/ 1191 w 1191"/>
                <a:gd name="T7" fmla="*/ 674 h 738"/>
                <a:gd name="T8" fmla="*/ 534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4" y="0"/>
                  </a:moveTo>
                  <a:lnTo>
                    <a:pt x="0" y="67"/>
                  </a:lnTo>
                  <a:lnTo>
                    <a:pt x="655" y="738"/>
                  </a:lnTo>
                  <a:lnTo>
                    <a:pt x="1191" y="67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275" y="1295"/>
              <a:ext cx="398" cy="246"/>
            </a:xfrm>
            <a:custGeom>
              <a:avLst/>
              <a:gdLst>
                <a:gd name="T0" fmla="*/ 536 w 1193"/>
                <a:gd name="T1" fmla="*/ 0 h 737"/>
                <a:gd name="T2" fmla="*/ 0 w 1193"/>
                <a:gd name="T3" fmla="*/ 66 h 737"/>
                <a:gd name="T4" fmla="*/ 657 w 1193"/>
                <a:gd name="T5" fmla="*/ 737 h 737"/>
                <a:gd name="T6" fmla="*/ 1193 w 1193"/>
                <a:gd name="T7" fmla="*/ 674 h 737"/>
                <a:gd name="T8" fmla="*/ 536 w 1193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737">
                  <a:moveTo>
                    <a:pt x="536" y="0"/>
                  </a:moveTo>
                  <a:lnTo>
                    <a:pt x="0" y="66"/>
                  </a:lnTo>
                  <a:lnTo>
                    <a:pt x="657" y="737"/>
                  </a:lnTo>
                  <a:lnTo>
                    <a:pt x="1193" y="67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456" y="1264"/>
              <a:ext cx="284" cy="256"/>
            </a:xfrm>
            <a:custGeom>
              <a:avLst/>
              <a:gdLst>
                <a:gd name="T0" fmla="*/ 762 w 851"/>
                <a:gd name="T1" fmla="*/ 0 h 767"/>
                <a:gd name="T2" fmla="*/ 0 w 851"/>
                <a:gd name="T3" fmla="*/ 94 h 767"/>
                <a:gd name="T4" fmla="*/ 657 w 851"/>
                <a:gd name="T5" fmla="*/ 767 h 767"/>
                <a:gd name="T6" fmla="*/ 851 w 851"/>
                <a:gd name="T7" fmla="*/ 744 h 767"/>
                <a:gd name="T8" fmla="*/ 762 w 851"/>
                <a:gd name="T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7">
                  <a:moveTo>
                    <a:pt x="762" y="0"/>
                  </a:moveTo>
                  <a:lnTo>
                    <a:pt x="0" y="94"/>
                  </a:lnTo>
                  <a:lnTo>
                    <a:pt x="657" y="767"/>
                  </a:lnTo>
                  <a:lnTo>
                    <a:pt x="851" y="744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01" y="1472"/>
              <a:ext cx="622" cy="559"/>
            </a:xfrm>
            <a:custGeom>
              <a:avLst/>
              <a:gdLst>
                <a:gd name="T0" fmla="*/ 1867 w 1867"/>
                <a:gd name="T1" fmla="*/ 1678 h 1678"/>
                <a:gd name="T2" fmla="*/ 0 w 1867"/>
                <a:gd name="T3" fmla="*/ 1678 h 1678"/>
                <a:gd name="T4" fmla="*/ 0 w 1867"/>
                <a:gd name="T5" fmla="*/ 33 h 1678"/>
                <a:gd name="T6" fmla="*/ 271 w 1867"/>
                <a:gd name="T7" fmla="*/ 0 h 1678"/>
                <a:gd name="T8" fmla="*/ 1867 w 1867"/>
                <a:gd name="T9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678">
                  <a:moveTo>
                    <a:pt x="1867" y="1678"/>
                  </a:moveTo>
                  <a:lnTo>
                    <a:pt x="0" y="1678"/>
                  </a:lnTo>
                  <a:lnTo>
                    <a:pt x="0" y="33"/>
                  </a:lnTo>
                  <a:lnTo>
                    <a:pt x="271" y="0"/>
                  </a:lnTo>
                  <a:lnTo>
                    <a:pt x="1867" y="167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51" y="1578"/>
              <a:ext cx="73" cy="73"/>
            </a:xfrm>
            <a:custGeom>
              <a:avLst/>
              <a:gdLst>
                <a:gd name="T0" fmla="*/ 219 w 219"/>
                <a:gd name="T1" fmla="*/ 109 h 219"/>
                <a:gd name="T2" fmla="*/ 218 w 219"/>
                <a:gd name="T3" fmla="*/ 132 h 219"/>
                <a:gd name="T4" fmla="*/ 202 w 219"/>
                <a:gd name="T5" fmla="*/ 171 h 219"/>
                <a:gd name="T6" fmla="*/ 172 w 219"/>
                <a:gd name="T7" fmla="*/ 202 h 219"/>
                <a:gd name="T8" fmla="*/ 133 w 219"/>
                <a:gd name="T9" fmla="*/ 217 h 219"/>
                <a:gd name="T10" fmla="*/ 110 w 219"/>
                <a:gd name="T11" fmla="*/ 219 h 219"/>
                <a:gd name="T12" fmla="*/ 88 w 219"/>
                <a:gd name="T13" fmla="*/ 217 h 219"/>
                <a:gd name="T14" fmla="*/ 49 w 219"/>
                <a:gd name="T15" fmla="*/ 202 h 219"/>
                <a:gd name="T16" fmla="*/ 19 w 219"/>
                <a:gd name="T17" fmla="*/ 171 h 219"/>
                <a:gd name="T18" fmla="*/ 2 w 219"/>
                <a:gd name="T19" fmla="*/ 132 h 219"/>
                <a:gd name="T20" fmla="*/ 0 w 219"/>
                <a:gd name="T21" fmla="*/ 109 h 219"/>
                <a:gd name="T22" fmla="*/ 2 w 219"/>
                <a:gd name="T23" fmla="*/ 88 h 219"/>
                <a:gd name="T24" fmla="*/ 19 w 219"/>
                <a:gd name="T25" fmla="*/ 49 h 219"/>
                <a:gd name="T26" fmla="*/ 49 w 219"/>
                <a:gd name="T27" fmla="*/ 19 h 219"/>
                <a:gd name="T28" fmla="*/ 88 w 219"/>
                <a:gd name="T29" fmla="*/ 1 h 219"/>
                <a:gd name="T30" fmla="*/ 110 w 219"/>
                <a:gd name="T31" fmla="*/ 0 h 219"/>
                <a:gd name="T32" fmla="*/ 133 w 219"/>
                <a:gd name="T33" fmla="*/ 1 h 219"/>
                <a:gd name="T34" fmla="*/ 172 w 219"/>
                <a:gd name="T35" fmla="*/ 19 h 219"/>
                <a:gd name="T36" fmla="*/ 202 w 219"/>
                <a:gd name="T37" fmla="*/ 49 h 219"/>
                <a:gd name="T38" fmla="*/ 218 w 219"/>
                <a:gd name="T39" fmla="*/ 88 h 219"/>
                <a:gd name="T40" fmla="*/ 219 w 219"/>
                <a:gd name="T41" fmla="*/ 10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09"/>
                  </a:moveTo>
                  <a:lnTo>
                    <a:pt x="218" y="132"/>
                  </a:lnTo>
                  <a:lnTo>
                    <a:pt x="202" y="171"/>
                  </a:lnTo>
                  <a:lnTo>
                    <a:pt x="172" y="202"/>
                  </a:lnTo>
                  <a:lnTo>
                    <a:pt x="133" y="217"/>
                  </a:lnTo>
                  <a:lnTo>
                    <a:pt x="110" y="219"/>
                  </a:lnTo>
                  <a:lnTo>
                    <a:pt x="88" y="217"/>
                  </a:lnTo>
                  <a:lnTo>
                    <a:pt x="49" y="202"/>
                  </a:lnTo>
                  <a:lnTo>
                    <a:pt x="19" y="171"/>
                  </a:lnTo>
                  <a:lnTo>
                    <a:pt x="2" y="132"/>
                  </a:lnTo>
                  <a:lnTo>
                    <a:pt x="0" y="109"/>
                  </a:lnTo>
                  <a:lnTo>
                    <a:pt x="2" y="88"/>
                  </a:lnTo>
                  <a:lnTo>
                    <a:pt x="19" y="49"/>
                  </a:lnTo>
                  <a:lnTo>
                    <a:pt x="49" y="19"/>
                  </a:lnTo>
                  <a:lnTo>
                    <a:pt x="88" y="1"/>
                  </a:lnTo>
                  <a:lnTo>
                    <a:pt x="110" y="0"/>
                  </a:lnTo>
                  <a:lnTo>
                    <a:pt x="133" y="1"/>
                  </a:lnTo>
                  <a:lnTo>
                    <a:pt x="172" y="19"/>
                  </a:lnTo>
                  <a:lnTo>
                    <a:pt x="202" y="49"/>
                  </a:lnTo>
                  <a:lnTo>
                    <a:pt x="218" y="88"/>
                  </a:lnTo>
                  <a:lnTo>
                    <a:pt x="219" y="109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951" y="1864"/>
              <a:ext cx="73" cy="73"/>
            </a:xfrm>
            <a:custGeom>
              <a:avLst/>
              <a:gdLst>
                <a:gd name="T0" fmla="*/ 219 w 219"/>
                <a:gd name="T1" fmla="*/ 110 h 219"/>
                <a:gd name="T2" fmla="*/ 218 w 219"/>
                <a:gd name="T3" fmla="*/ 133 h 219"/>
                <a:gd name="T4" fmla="*/ 202 w 219"/>
                <a:gd name="T5" fmla="*/ 172 h 219"/>
                <a:gd name="T6" fmla="*/ 172 w 219"/>
                <a:gd name="T7" fmla="*/ 202 h 219"/>
                <a:gd name="T8" fmla="*/ 133 w 219"/>
                <a:gd name="T9" fmla="*/ 218 h 219"/>
                <a:gd name="T10" fmla="*/ 110 w 219"/>
                <a:gd name="T11" fmla="*/ 219 h 219"/>
                <a:gd name="T12" fmla="*/ 88 w 219"/>
                <a:gd name="T13" fmla="*/ 218 h 219"/>
                <a:gd name="T14" fmla="*/ 49 w 219"/>
                <a:gd name="T15" fmla="*/ 202 h 219"/>
                <a:gd name="T16" fmla="*/ 19 w 219"/>
                <a:gd name="T17" fmla="*/ 172 h 219"/>
                <a:gd name="T18" fmla="*/ 2 w 219"/>
                <a:gd name="T19" fmla="*/ 133 h 219"/>
                <a:gd name="T20" fmla="*/ 0 w 219"/>
                <a:gd name="T21" fmla="*/ 110 h 219"/>
                <a:gd name="T22" fmla="*/ 2 w 219"/>
                <a:gd name="T23" fmla="*/ 88 h 219"/>
                <a:gd name="T24" fmla="*/ 19 w 219"/>
                <a:gd name="T25" fmla="*/ 49 h 219"/>
                <a:gd name="T26" fmla="*/ 49 w 219"/>
                <a:gd name="T27" fmla="*/ 19 h 219"/>
                <a:gd name="T28" fmla="*/ 88 w 219"/>
                <a:gd name="T29" fmla="*/ 2 h 219"/>
                <a:gd name="T30" fmla="*/ 110 w 219"/>
                <a:gd name="T31" fmla="*/ 0 h 219"/>
                <a:gd name="T32" fmla="*/ 133 w 219"/>
                <a:gd name="T33" fmla="*/ 2 h 219"/>
                <a:gd name="T34" fmla="*/ 172 w 219"/>
                <a:gd name="T35" fmla="*/ 19 h 219"/>
                <a:gd name="T36" fmla="*/ 202 w 219"/>
                <a:gd name="T37" fmla="*/ 49 h 219"/>
                <a:gd name="T38" fmla="*/ 218 w 219"/>
                <a:gd name="T39" fmla="*/ 88 h 219"/>
                <a:gd name="T40" fmla="*/ 219 w 219"/>
                <a:gd name="T4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10"/>
                  </a:moveTo>
                  <a:lnTo>
                    <a:pt x="218" y="133"/>
                  </a:lnTo>
                  <a:lnTo>
                    <a:pt x="202" y="172"/>
                  </a:lnTo>
                  <a:lnTo>
                    <a:pt x="172" y="202"/>
                  </a:lnTo>
                  <a:lnTo>
                    <a:pt x="133" y="218"/>
                  </a:lnTo>
                  <a:lnTo>
                    <a:pt x="110" y="219"/>
                  </a:lnTo>
                  <a:lnTo>
                    <a:pt x="88" y="218"/>
                  </a:lnTo>
                  <a:lnTo>
                    <a:pt x="49" y="202"/>
                  </a:lnTo>
                  <a:lnTo>
                    <a:pt x="19" y="172"/>
                  </a:lnTo>
                  <a:lnTo>
                    <a:pt x="2" y="133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9" y="49"/>
                  </a:lnTo>
                  <a:lnTo>
                    <a:pt x="49" y="19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33" y="2"/>
                  </a:lnTo>
                  <a:lnTo>
                    <a:pt x="172" y="19"/>
                  </a:lnTo>
                  <a:lnTo>
                    <a:pt x="202" y="49"/>
                  </a:lnTo>
                  <a:lnTo>
                    <a:pt x="218" y="88"/>
                  </a:lnTo>
                  <a:lnTo>
                    <a:pt x="219" y="110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238" y="1864"/>
              <a:ext cx="73" cy="73"/>
            </a:xfrm>
            <a:custGeom>
              <a:avLst/>
              <a:gdLst>
                <a:gd name="T0" fmla="*/ 219 w 219"/>
                <a:gd name="T1" fmla="*/ 110 h 219"/>
                <a:gd name="T2" fmla="*/ 218 w 219"/>
                <a:gd name="T3" fmla="*/ 133 h 219"/>
                <a:gd name="T4" fmla="*/ 201 w 219"/>
                <a:gd name="T5" fmla="*/ 172 h 219"/>
                <a:gd name="T6" fmla="*/ 170 w 219"/>
                <a:gd name="T7" fmla="*/ 202 h 219"/>
                <a:gd name="T8" fmla="*/ 132 w 219"/>
                <a:gd name="T9" fmla="*/ 218 h 219"/>
                <a:gd name="T10" fmla="*/ 110 w 219"/>
                <a:gd name="T11" fmla="*/ 219 h 219"/>
                <a:gd name="T12" fmla="*/ 87 w 219"/>
                <a:gd name="T13" fmla="*/ 218 h 219"/>
                <a:gd name="T14" fmla="*/ 48 w 219"/>
                <a:gd name="T15" fmla="*/ 202 h 219"/>
                <a:gd name="T16" fmla="*/ 18 w 219"/>
                <a:gd name="T17" fmla="*/ 172 h 219"/>
                <a:gd name="T18" fmla="*/ 2 w 219"/>
                <a:gd name="T19" fmla="*/ 133 h 219"/>
                <a:gd name="T20" fmla="*/ 0 w 219"/>
                <a:gd name="T21" fmla="*/ 110 h 219"/>
                <a:gd name="T22" fmla="*/ 2 w 219"/>
                <a:gd name="T23" fmla="*/ 88 h 219"/>
                <a:gd name="T24" fmla="*/ 18 w 219"/>
                <a:gd name="T25" fmla="*/ 49 h 219"/>
                <a:gd name="T26" fmla="*/ 48 w 219"/>
                <a:gd name="T27" fmla="*/ 19 h 219"/>
                <a:gd name="T28" fmla="*/ 87 w 219"/>
                <a:gd name="T29" fmla="*/ 2 h 219"/>
                <a:gd name="T30" fmla="*/ 110 w 219"/>
                <a:gd name="T31" fmla="*/ 0 h 219"/>
                <a:gd name="T32" fmla="*/ 132 w 219"/>
                <a:gd name="T33" fmla="*/ 2 h 219"/>
                <a:gd name="T34" fmla="*/ 170 w 219"/>
                <a:gd name="T35" fmla="*/ 19 h 219"/>
                <a:gd name="T36" fmla="*/ 201 w 219"/>
                <a:gd name="T37" fmla="*/ 49 h 219"/>
                <a:gd name="T38" fmla="*/ 218 w 219"/>
                <a:gd name="T39" fmla="*/ 88 h 219"/>
                <a:gd name="T40" fmla="*/ 219 w 219"/>
                <a:gd name="T4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10"/>
                  </a:moveTo>
                  <a:lnTo>
                    <a:pt x="218" y="133"/>
                  </a:lnTo>
                  <a:lnTo>
                    <a:pt x="201" y="172"/>
                  </a:lnTo>
                  <a:lnTo>
                    <a:pt x="170" y="202"/>
                  </a:lnTo>
                  <a:lnTo>
                    <a:pt x="132" y="218"/>
                  </a:lnTo>
                  <a:lnTo>
                    <a:pt x="110" y="219"/>
                  </a:lnTo>
                  <a:lnTo>
                    <a:pt x="87" y="218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2" y="133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8" y="49"/>
                  </a:lnTo>
                  <a:lnTo>
                    <a:pt x="48" y="19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70" y="19"/>
                  </a:lnTo>
                  <a:lnTo>
                    <a:pt x="201" y="49"/>
                  </a:lnTo>
                  <a:lnTo>
                    <a:pt x="218" y="88"/>
                  </a:lnTo>
                  <a:lnTo>
                    <a:pt x="219" y="110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203137" y="3182216"/>
            <a:ext cx="57598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B</a:t>
            </a:r>
            <a:r>
              <a:rPr lang="ko-KR" altLang="en-US" sz="1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조</a:t>
            </a:r>
            <a:endParaRPr lang="en-US" altLang="ko-KR" sz="1600" dirty="0" smtClean="0">
              <a:solidFill>
                <a:srgbClr val="FFC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국</a:t>
            </a:r>
            <a:r>
              <a:rPr lang="ko-KR" altLang="en-US" sz="2800" dirty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내</a:t>
            </a:r>
            <a:r>
              <a:rPr lang="ko-KR" altLang="en-US" sz="28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 영화 </a:t>
            </a:r>
            <a:r>
              <a:rPr lang="ko-KR" altLang="en-US" sz="28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관객</a:t>
            </a:r>
            <a:r>
              <a:rPr lang="ko-KR" altLang="en-US" sz="2800" dirty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수</a:t>
            </a:r>
            <a:r>
              <a:rPr lang="ko-KR" altLang="en-US" sz="28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8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</a:rPr>
              <a:t>예측 분석</a:t>
            </a:r>
            <a:endParaRPr lang="en-US" altLang="ko-KR" sz="2800" dirty="0">
              <a:solidFill>
                <a:srgbClr val="FFC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4624"/>
              </p:ext>
            </p:extLst>
          </p:nvPr>
        </p:nvGraphicFramePr>
        <p:xfrm>
          <a:off x="3462101" y="4514572"/>
          <a:ext cx="5280930" cy="128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930"/>
              </a:tblGrid>
              <a:tr h="1281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로렌스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김용제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김종완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손병구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2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16276" y="1976438"/>
            <a:ext cx="5987221" cy="290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4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4" y="2371725"/>
            <a:ext cx="799956" cy="7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1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55717" y="2593547"/>
            <a:ext cx="11805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68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0" y="714375"/>
            <a:ext cx="8375413" cy="350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4980" y="4517087"/>
            <a:ext cx="4595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2003 ~ 2019 </a:t>
            </a:r>
            <a:r>
              <a:rPr lang="ko-KR" altLang="en-US" dirty="0" smtClean="0">
                <a:latin typeface="+mj-ea"/>
                <a:ea typeface="+mj-ea"/>
              </a:rPr>
              <a:t>한국 영화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개별장르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한 영화 내의 </a:t>
            </a:r>
            <a:r>
              <a:rPr lang="ko-KR" altLang="en-US" b="1" dirty="0" smtClean="0">
                <a:latin typeface="+mj-ea"/>
                <a:ea typeface="+mj-ea"/>
              </a:rPr>
              <a:t>장르</a:t>
            </a:r>
            <a:r>
              <a:rPr lang="ko-KR" altLang="en-US" dirty="0" smtClean="0">
                <a:latin typeface="+mj-ea"/>
                <a:ea typeface="+mj-ea"/>
              </a:rPr>
              <a:t>를 분류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개별감독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</a:rPr>
              <a:t>한 영화 내의 </a:t>
            </a:r>
            <a:r>
              <a:rPr lang="ko-KR" altLang="en-US" b="1" dirty="0" smtClean="0">
                <a:latin typeface="+mj-ea"/>
              </a:rPr>
              <a:t>감독</a:t>
            </a:r>
            <a:r>
              <a:rPr lang="ko-KR" altLang="en-US" dirty="0" smtClean="0">
                <a:latin typeface="+mj-ea"/>
              </a:rPr>
              <a:t>을 분류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개별배우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</a:rPr>
              <a:t>한 영화 내의 </a:t>
            </a:r>
            <a:r>
              <a:rPr lang="ko-KR" altLang="en-US" b="1" dirty="0" smtClean="0">
                <a:latin typeface="+mj-ea"/>
              </a:rPr>
              <a:t>배</a:t>
            </a:r>
            <a:r>
              <a:rPr lang="ko-KR" altLang="en-US" b="1" dirty="0">
                <a:latin typeface="+mj-ea"/>
              </a:rPr>
              <a:t>우</a:t>
            </a:r>
            <a:r>
              <a:rPr lang="ko-KR" altLang="en-US" dirty="0" smtClean="0">
                <a:latin typeface="+mj-ea"/>
              </a:rPr>
              <a:t>를 분류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66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1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925808"/>
            <a:ext cx="10058400" cy="4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1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9" y="1446051"/>
            <a:ext cx="10058400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1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10" y="1120416"/>
            <a:ext cx="10058400" cy="46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1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73" y="504826"/>
            <a:ext cx="8032023" cy="61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2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2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2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19138"/>
            <a:ext cx="10839450" cy="541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848350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배급사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1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62001"/>
            <a:ext cx="10667998" cy="5333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848350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36822"/>
              </p:ext>
            </p:extLst>
          </p:nvPr>
        </p:nvGraphicFramePr>
        <p:xfrm>
          <a:off x="752474" y="190501"/>
          <a:ext cx="10715625" cy="654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/>
                <a:gridCol w="2143125"/>
                <a:gridCol w="2143125"/>
                <a:gridCol w="2143125"/>
                <a:gridCol w="2143125"/>
              </a:tblGrid>
              <a:tr h="102295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5800" dirty="0" smtClean="0"/>
                        <a:t>배우 사진</a:t>
                      </a:r>
                      <a:endParaRPr lang="ko-KR" altLang="en-US" sz="5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603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603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247774"/>
            <a:ext cx="2172157" cy="236219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47772"/>
            <a:ext cx="2143125" cy="23622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057" y="1247774"/>
            <a:ext cx="2073450" cy="236220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247772"/>
            <a:ext cx="2114551" cy="23622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4" y="1247771"/>
            <a:ext cx="2162633" cy="23622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3962399"/>
            <a:ext cx="2114551" cy="22955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62399"/>
            <a:ext cx="2143125" cy="22955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6" y="3962398"/>
            <a:ext cx="2162632" cy="229552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58" y="3962399"/>
            <a:ext cx="2171699" cy="22955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058" y="3962398"/>
            <a:ext cx="2073450" cy="229552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7750" y="36099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오달수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36099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김의성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3525" y="36099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박진우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05928" y="36099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김윤석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91903" y="36099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류승룡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91903" y="625792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최진호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5928" y="625792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장준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녕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2803" y="625792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이경영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1103" y="625792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윤제문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750" y="625792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유승목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8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sz="1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sz="1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04850"/>
            <a:ext cx="10896600" cy="5448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8600" y="5848350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감독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18152" y="4463367"/>
            <a:ext cx="11805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53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55717" y="2593547"/>
            <a:ext cx="11805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68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77674" y="978891"/>
            <a:ext cx="5987221" cy="53078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6832" y="943172"/>
            <a:ext cx="581777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Fan Heiti Std B" pitchFamily="34" charset="-128"/>
                <a:ea typeface="Adobe 고딕 Std B" pitchFamily="34" charset="-127"/>
              </a:rPr>
              <a:t>국내 영화 흥행 예측 분석</a:t>
            </a:r>
            <a:endParaRPr lang="en-US" altLang="ko-KR" sz="1500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INDEX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분석 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Tool 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소개</a:t>
            </a:r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프로젝트 기간 및 일정</a:t>
            </a:r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3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한국 영화 </a:t>
            </a:r>
            <a:r>
              <a:rPr lang="ko-KR" altLang="en-US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산업 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소개</a:t>
            </a:r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4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사용 데이터 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&amp;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분석방법</a:t>
            </a:r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5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GUI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구동</a:t>
            </a:r>
            <a:endParaRPr lang="en-US" altLang="ko-KR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6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한계점 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개선방안</a:t>
            </a:r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61119" y="108585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46832" y="60198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42769" y="1085849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14206" y="60198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16276" y="1976438"/>
            <a:ext cx="5987221" cy="290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5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GUI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구동</a:t>
            </a: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4" y="2371725"/>
            <a:ext cx="799956" cy="7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GUI </a:t>
            </a:r>
            <a:r>
              <a:rPr lang="ko-KR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구동 </a:t>
            </a:r>
            <a:r>
              <a:rPr lang="en-US" altLang="ko-K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결과</a:t>
            </a:r>
            <a:endParaRPr lang="en-US" altLang="ko-KR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14" y="628407"/>
            <a:ext cx="3825572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GUI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구동 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결과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49" y="1009440"/>
            <a:ext cx="7635902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GUI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구동 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결과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609601"/>
            <a:ext cx="10058400" cy="52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GUI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구동 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결과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4" y="609601"/>
            <a:ext cx="10058400" cy="58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GUI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구동 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결과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9" y="609601"/>
            <a:ext cx="99221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16276" y="1976438"/>
            <a:ext cx="5987221" cy="290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6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한계점 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&amp; </a:t>
            </a:r>
            <a:r>
              <a:rPr lang="ko-KR" altLang="en-US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개선 방안</a:t>
            </a: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4" y="2371725"/>
            <a:ext cx="799956" cy="7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826567"/>
            <a:ext cx="9952893" cy="5776684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한계점 </a:t>
            </a:r>
            <a:r>
              <a:rPr lang="en-US" altLang="ko-KR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  <a:r>
              <a:rPr lang="ko-KR" altLang="en-US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개선방안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2192663" y="1583012"/>
            <a:ext cx="1234799" cy="804917"/>
            <a:chOff x="1854655" y="1368794"/>
            <a:chExt cx="1407012" cy="917176"/>
          </a:xfrm>
        </p:grpSpPr>
        <p:cxnSp>
          <p:nvCxnSpPr>
            <p:cNvPr id="14" name="구부러진 연결선 13"/>
            <p:cNvCxnSpPr>
              <a:stCxn id="11" idx="50"/>
            </p:cNvCxnSpPr>
            <p:nvPr/>
          </p:nvCxnSpPr>
          <p:spPr>
            <a:xfrm flipV="1">
              <a:off x="2479556" y="1572611"/>
              <a:ext cx="782111" cy="556273"/>
            </a:xfrm>
            <a:prstGeom prst="curvedConnector3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1854655" y="1368794"/>
              <a:ext cx="917574" cy="917176"/>
              <a:chOff x="2686" y="1006"/>
              <a:chExt cx="2305" cy="2304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968" y="1287"/>
                <a:ext cx="1741" cy="1741"/>
              </a:xfrm>
              <a:custGeom>
                <a:avLst/>
                <a:gdLst>
                  <a:gd name="T0" fmla="*/ 2545 w 5224"/>
                  <a:gd name="T1" fmla="*/ 5223 h 5223"/>
                  <a:gd name="T2" fmla="*/ 2214 w 5224"/>
                  <a:gd name="T3" fmla="*/ 5194 h 5223"/>
                  <a:gd name="T4" fmla="*/ 1714 w 5224"/>
                  <a:gd name="T5" fmla="*/ 5066 h 5223"/>
                  <a:gd name="T6" fmla="*/ 1258 w 5224"/>
                  <a:gd name="T7" fmla="*/ 4845 h 5223"/>
                  <a:gd name="T8" fmla="*/ 856 w 5224"/>
                  <a:gd name="T9" fmla="*/ 4544 h 5223"/>
                  <a:gd name="T10" fmla="*/ 519 w 5224"/>
                  <a:gd name="T11" fmla="*/ 4174 h 5223"/>
                  <a:gd name="T12" fmla="*/ 257 w 5224"/>
                  <a:gd name="T13" fmla="*/ 3744 h 5223"/>
                  <a:gd name="T14" fmla="*/ 81 w 5224"/>
                  <a:gd name="T15" fmla="*/ 3264 h 5223"/>
                  <a:gd name="T16" fmla="*/ 8 w 5224"/>
                  <a:gd name="T17" fmla="*/ 2812 h 5223"/>
                  <a:gd name="T18" fmla="*/ 0 w 5224"/>
                  <a:gd name="T19" fmla="*/ 2612 h 5223"/>
                  <a:gd name="T20" fmla="*/ 8 w 5224"/>
                  <a:gd name="T21" fmla="*/ 2411 h 5223"/>
                  <a:gd name="T22" fmla="*/ 81 w 5224"/>
                  <a:gd name="T23" fmla="*/ 1959 h 5223"/>
                  <a:gd name="T24" fmla="*/ 257 w 5224"/>
                  <a:gd name="T25" fmla="*/ 1480 h 5223"/>
                  <a:gd name="T26" fmla="*/ 519 w 5224"/>
                  <a:gd name="T27" fmla="*/ 1049 h 5223"/>
                  <a:gd name="T28" fmla="*/ 856 w 5224"/>
                  <a:gd name="T29" fmla="*/ 679 h 5223"/>
                  <a:gd name="T30" fmla="*/ 1258 w 5224"/>
                  <a:gd name="T31" fmla="*/ 378 h 5223"/>
                  <a:gd name="T32" fmla="*/ 1714 w 5224"/>
                  <a:gd name="T33" fmla="*/ 157 h 5223"/>
                  <a:gd name="T34" fmla="*/ 2214 w 5224"/>
                  <a:gd name="T35" fmla="*/ 29 h 5223"/>
                  <a:gd name="T36" fmla="*/ 2545 w 5224"/>
                  <a:gd name="T37" fmla="*/ 0 h 5223"/>
                  <a:gd name="T38" fmla="*/ 2679 w 5224"/>
                  <a:gd name="T39" fmla="*/ 0 h 5223"/>
                  <a:gd name="T40" fmla="*/ 3009 w 5224"/>
                  <a:gd name="T41" fmla="*/ 29 h 5223"/>
                  <a:gd name="T42" fmla="*/ 3510 w 5224"/>
                  <a:gd name="T43" fmla="*/ 157 h 5223"/>
                  <a:gd name="T44" fmla="*/ 3966 w 5224"/>
                  <a:gd name="T45" fmla="*/ 378 h 5223"/>
                  <a:gd name="T46" fmla="*/ 4367 w 5224"/>
                  <a:gd name="T47" fmla="*/ 679 h 5223"/>
                  <a:gd name="T48" fmla="*/ 4706 w 5224"/>
                  <a:gd name="T49" fmla="*/ 1049 h 5223"/>
                  <a:gd name="T50" fmla="*/ 4967 w 5224"/>
                  <a:gd name="T51" fmla="*/ 1480 h 5223"/>
                  <a:gd name="T52" fmla="*/ 5142 w 5224"/>
                  <a:gd name="T53" fmla="*/ 1959 h 5223"/>
                  <a:gd name="T54" fmla="*/ 5217 w 5224"/>
                  <a:gd name="T55" fmla="*/ 2411 h 5223"/>
                  <a:gd name="T56" fmla="*/ 5224 w 5224"/>
                  <a:gd name="T57" fmla="*/ 2612 h 5223"/>
                  <a:gd name="T58" fmla="*/ 5217 w 5224"/>
                  <a:gd name="T59" fmla="*/ 2812 h 5223"/>
                  <a:gd name="T60" fmla="*/ 5142 w 5224"/>
                  <a:gd name="T61" fmla="*/ 3264 h 5223"/>
                  <a:gd name="T62" fmla="*/ 4967 w 5224"/>
                  <a:gd name="T63" fmla="*/ 3744 h 5223"/>
                  <a:gd name="T64" fmla="*/ 4706 w 5224"/>
                  <a:gd name="T65" fmla="*/ 4174 h 5223"/>
                  <a:gd name="T66" fmla="*/ 4367 w 5224"/>
                  <a:gd name="T67" fmla="*/ 4544 h 5223"/>
                  <a:gd name="T68" fmla="*/ 3966 w 5224"/>
                  <a:gd name="T69" fmla="*/ 4845 h 5223"/>
                  <a:gd name="T70" fmla="*/ 3510 w 5224"/>
                  <a:gd name="T71" fmla="*/ 5066 h 5223"/>
                  <a:gd name="T72" fmla="*/ 3009 w 5224"/>
                  <a:gd name="T73" fmla="*/ 5194 h 5223"/>
                  <a:gd name="T74" fmla="*/ 2679 w 5224"/>
                  <a:gd name="T75" fmla="*/ 5223 h 5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24" h="5223">
                    <a:moveTo>
                      <a:pt x="2612" y="5223"/>
                    </a:moveTo>
                    <a:lnTo>
                      <a:pt x="2545" y="5223"/>
                    </a:lnTo>
                    <a:lnTo>
                      <a:pt x="2411" y="5215"/>
                    </a:lnTo>
                    <a:lnTo>
                      <a:pt x="2214" y="5194"/>
                    </a:lnTo>
                    <a:lnTo>
                      <a:pt x="1959" y="5142"/>
                    </a:lnTo>
                    <a:lnTo>
                      <a:pt x="1714" y="5066"/>
                    </a:lnTo>
                    <a:lnTo>
                      <a:pt x="1481" y="4966"/>
                    </a:lnTo>
                    <a:lnTo>
                      <a:pt x="1258" y="4845"/>
                    </a:lnTo>
                    <a:lnTo>
                      <a:pt x="1050" y="4704"/>
                    </a:lnTo>
                    <a:lnTo>
                      <a:pt x="856" y="4544"/>
                    </a:lnTo>
                    <a:lnTo>
                      <a:pt x="679" y="4367"/>
                    </a:lnTo>
                    <a:lnTo>
                      <a:pt x="519" y="4174"/>
                    </a:lnTo>
                    <a:lnTo>
                      <a:pt x="378" y="3965"/>
                    </a:lnTo>
                    <a:lnTo>
                      <a:pt x="257" y="3744"/>
                    </a:lnTo>
                    <a:lnTo>
                      <a:pt x="159" y="3509"/>
                    </a:lnTo>
                    <a:lnTo>
                      <a:pt x="81" y="3264"/>
                    </a:lnTo>
                    <a:lnTo>
                      <a:pt x="29" y="3009"/>
                    </a:lnTo>
                    <a:lnTo>
                      <a:pt x="8" y="2812"/>
                    </a:lnTo>
                    <a:lnTo>
                      <a:pt x="0" y="2679"/>
                    </a:lnTo>
                    <a:lnTo>
                      <a:pt x="0" y="2612"/>
                    </a:lnTo>
                    <a:lnTo>
                      <a:pt x="0" y="2544"/>
                    </a:lnTo>
                    <a:lnTo>
                      <a:pt x="8" y="2411"/>
                    </a:lnTo>
                    <a:lnTo>
                      <a:pt x="29" y="2214"/>
                    </a:lnTo>
                    <a:lnTo>
                      <a:pt x="81" y="1959"/>
                    </a:lnTo>
                    <a:lnTo>
                      <a:pt x="159" y="1714"/>
                    </a:lnTo>
                    <a:lnTo>
                      <a:pt x="257" y="1480"/>
                    </a:lnTo>
                    <a:lnTo>
                      <a:pt x="378" y="1258"/>
                    </a:lnTo>
                    <a:lnTo>
                      <a:pt x="519" y="1049"/>
                    </a:lnTo>
                    <a:lnTo>
                      <a:pt x="679" y="856"/>
                    </a:lnTo>
                    <a:lnTo>
                      <a:pt x="856" y="679"/>
                    </a:lnTo>
                    <a:lnTo>
                      <a:pt x="1050" y="519"/>
                    </a:lnTo>
                    <a:lnTo>
                      <a:pt x="1258" y="378"/>
                    </a:lnTo>
                    <a:lnTo>
                      <a:pt x="1481" y="257"/>
                    </a:lnTo>
                    <a:lnTo>
                      <a:pt x="1714" y="157"/>
                    </a:lnTo>
                    <a:lnTo>
                      <a:pt x="1959" y="81"/>
                    </a:lnTo>
                    <a:lnTo>
                      <a:pt x="2214" y="29"/>
                    </a:lnTo>
                    <a:lnTo>
                      <a:pt x="2411" y="8"/>
                    </a:lnTo>
                    <a:lnTo>
                      <a:pt x="2545" y="0"/>
                    </a:lnTo>
                    <a:lnTo>
                      <a:pt x="2612" y="0"/>
                    </a:lnTo>
                    <a:lnTo>
                      <a:pt x="2679" y="0"/>
                    </a:lnTo>
                    <a:lnTo>
                      <a:pt x="2813" y="8"/>
                    </a:lnTo>
                    <a:lnTo>
                      <a:pt x="3009" y="29"/>
                    </a:lnTo>
                    <a:lnTo>
                      <a:pt x="3264" y="81"/>
                    </a:lnTo>
                    <a:lnTo>
                      <a:pt x="3510" y="157"/>
                    </a:lnTo>
                    <a:lnTo>
                      <a:pt x="3744" y="257"/>
                    </a:lnTo>
                    <a:lnTo>
                      <a:pt x="3966" y="378"/>
                    </a:lnTo>
                    <a:lnTo>
                      <a:pt x="4174" y="519"/>
                    </a:lnTo>
                    <a:lnTo>
                      <a:pt x="4367" y="679"/>
                    </a:lnTo>
                    <a:lnTo>
                      <a:pt x="4546" y="856"/>
                    </a:lnTo>
                    <a:lnTo>
                      <a:pt x="4706" y="1049"/>
                    </a:lnTo>
                    <a:lnTo>
                      <a:pt x="4846" y="1258"/>
                    </a:lnTo>
                    <a:lnTo>
                      <a:pt x="4967" y="1480"/>
                    </a:lnTo>
                    <a:lnTo>
                      <a:pt x="5066" y="1714"/>
                    </a:lnTo>
                    <a:lnTo>
                      <a:pt x="5142" y="1959"/>
                    </a:lnTo>
                    <a:lnTo>
                      <a:pt x="5196" y="2214"/>
                    </a:lnTo>
                    <a:lnTo>
                      <a:pt x="5217" y="2411"/>
                    </a:lnTo>
                    <a:lnTo>
                      <a:pt x="5223" y="2544"/>
                    </a:lnTo>
                    <a:lnTo>
                      <a:pt x="5224" y="2612"/>
                    </a:lnTo>
                    <a:lnTo>
                      <a:pt x="5223" y="2679"/>
                    </a:lnTo>
                    <a:lnTo>
                      <a:pt x="5217" y="2812"/>
                    </a:lnTo>
                    <a:lnTo>
                      <a:pt x="5196" y="3009"/>
                    </a:lnTo>
                    <a:lnTo>
                      <a:pt x="5142" y="3264"/>
                    </a:lnTo>
                    <a:lnTo>
                      <a:pt x="5066" y="3509"/>
                    </a:lnTo>
                    <a:lnTo>
                      <a:pt x="4967" y="3744"/>
                    </a:lnTo>
                    <a:lnTo>
                      <a:pt x="4846" y="3965"/>
                    </a:lnTo>
                    <a:lnTo>
                      <a:pt x="4706" y="4174"/>
                    </a:lnTo>
                    <a:lnTo>
                      <a:pt x="4546" y="4367"/>
                    </a:lnTo>
                    <a:lnTo>
                      <a:pt x="4367" y="4544"/>
                    </a:lnTo>
                    <a:lnTo>
                      <a:pt x="4174" y="4704"/>
                    </a:lnTo>
                    <a:lnTo>
                      <a:pt x="3966" y="4845"/>
                    </a:lnTo>
                    <a:lnTo>
                      <a:pt x="3744" y="4966"/>
                    </a:lnTo>
                    <a:lnTo>
                      <a:pt x="3510" y="5066"/>
                    </a:lnTo>
                    <a:lnTo>
                      <a:pt x="3264" y="5142"/>
                    </a:lnTo>
                    <a:lnTo>
                      <a:pt x="3009" y="5194"/>
                    </a:lnTo>
                    <a:lnTo>
                      <a:pt x="2813" y="5215"/>
                    </a:lnTo>
                    <a:lnTo>
                      <a:pt x="2679" y="5223"/>
                    </a:lnTo>
                    <a:lnTo>
                      <a:pt x="2612" y="5223"/>
                    </a:lnTo>
                    <a:close/>
                  </a:path>
                </a:pathLst>
              </a:custGeom>
              <a:solidFill>
                <a:srgbClr val="3F6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070" y="1390"/>
                <a:ext cx="1537" cy="1536"/>
              </a:xfrm>
              <a:custGeom>
                <a:avLst/>
                <a:gdLst>
                  <a:gd name="T0" fmla="*/ 4608 w 4609"/>
                  <a:gd name="T1" fmla="*/ 2424 h 4609"/>
                  <a:gd name="T2" fmla="*/ 4539 w 4609"/>
                  <a:gd name="T3" fmla="*/ 2881 h 4609"/>
                  <a:gd name="T4" fmla="*/ 4383 w 4609"/>
                  <a:gd name="T5" fmla="*/ 3304 h 4609"/>
                  <a:gd name="T6" fmla="*/ 4153 w 4609"/>
                  <a:gd name="T7" fmla="*/ 3684 h 4609"/>
                  <a:gd name="T8" fmla="*/ 3856 w 4609"/>
                  <a:gd name="T9" fmla="*/ 4011 h 4609"/>
                  <a:gd name="T10" fmla="*/ 3500 w 4609"/>
                  <a:gd name="T11" fmla="*/ 4276 h 4609"/>
                  <a:gd name="T12" fmla="*/ 3098 w 4609"/>
                  <a:gd name="T13" fmla="*/ 4471 h 4609"/>
                  <a:gd name="T14" fmla="*/ 2656 w 4609"/>
                  <a:gd name="T15" fmla="*/ 4583 h 4609"/>
                  <a:gd name="T16" fmla="*/ 2305 w 4609"/>
                  <a:gd name="T17" fmla="*/ 4609 h 4609"/>
                  <a:gd name="T18" fmla="*/ 1953 w 4609"/>
                  <a:gd name="T19" fmla="*/ 4583 h 4609"/>
                  <a:gd name="T20" fmla="*/ 1513 w 4609"/>
                  <a:gd name="T21" fmla="*/ 4471 h 4609"/>
                  <a:gd name="T22" fmla="*/ 1109 w 4609"/>
                  <a:gd name="T23" fmla="*/ 4276 h 4609"/>
                  <a:gd name="T24" fmla="*/ 755 w 4609"/>
                  <a:gd name="T25" fmla="*/ 4011 h 4609"/>
                  <a:gd name="T26" fmla="*/ 458 w 4609"/>
                  <a:gd name="T27" fmla="*/ 3684 h 4609"/>
                  <a:gd name="T28" fmla="*/ 228 w 4609"/>
                  <a:gd name="T29" fmla="*/ 3304 h 4609"/>
                  <a:gd name="T30" fmla="*/ 72 w 4609"/>
                  <a:gd name="T31" fmla="*/ 2881 h 4609"/>
                  <a:gd name="T32" fmla="*/ 3 w 4609"/>
                  <a:gd name="T33" fmla="*/ 2424 h 4609"/>
                  <a:gd name="T34" fmla="*/ 3 w 4609"/>
                  <a:gd name="T35" fmla="*/ 2185 h 4609"/>
                  <a:gd name="T36" fmla="*/ 72 w 4609"/>
                  <a:gd name="T37" fmla="*/ 1728 h 4609"/>
                  <a:gd name="T38" fmla="*/ 228 w 4609"/>
                  <a:gd name="T39" fmla="*/ 1305 h 4609"/>
                  <a:gd name="T40" fmla="*/ 458 w 4609"/>
                  <a:gd name="T41" fmla="*/ 925 h 4609"/>
                  <a:gd name="T42" fmla="*/ 755 w 4609"/>
                  <a:gd name="T43" fmla="*/ 598 h 4609"/>
                  <a:gd name="T44" fmla="*/ 1109 w 4609"/>
                  <a:gd name="T45" fmla="*/ 333 h 4609"/>
                  <a:gd name="T46" fmla="*/ 1513 w 4609"/>
                  <a:gd name="T47" fmla="*/ 140 h 4609"/>
                  <a:gd name="T48" fmla="*/ 1953 w 4609"/>
                  <a:gd name="T49" fmla="*/ 26 h 4609"/>
                  <a:gd name="T50" fmla="*/ 2305 w 4609"/>
                  <a:gd name="T51" fmla="*/ 0 h 4609"/>
                  <a:gd name="T52" fmla="*/ 2656 w 4609"/>
                  <a:gd name="T53" fmla="*/ 26 h 4609"/>
                  <a:gd name="T54" fmla="*/ 3098 w 4609"/>
                  <a:gd name="T55" fmla="*/ 140 h 4609"/>
                  <a:gd name="T56" fmla="*/ 3500 w 4609"/>
                  <a:gd name="T57" fmla="*/ 333 h 4609"/>
                  <a:gd name="T58" fmla="*/ 3856 w 4609"/>
                  <a:gd name="T59" fmla="*/ 598 h 4609"/>
                  <a:gd name="T60" fmla="*/ 4153 w 4609"/>
                  <a:gd name="T61" fmla="*/ 925 h 4609"/>
                  <a:gd name="T62" fmla="*/ 4383 w 4609"/>
                  <a:gd name="T63" fmla="*/ 1305 h 4609"/>
                  <a:gd name="T64" fmla="*/ 4539 w 4609"/>
                  <a:gd name="T65" fmla="*/ 1728 h 4609"/>
                  <a:gd name="T66" fmla="*/ 4608 w 4609"/>
                  <a:gd name="T67" fmla="*/ 2185 h 4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09" h="4609">
                    <a:moveTo>
                      <a:pt x="4609" y="2305"/>
                    </a:moveTo>
                    <a:lnTo>
                      <a:pt x="4608" y="2424"/>
                    </a:lnTo>
                    <a:lnTo>
                      <a:pt x="4585" y="2656"/>
                    </a:lnTo>
                    <a:lnTo>
                      <a:pt x="4539" y="2881"/>
                    </a:lnTo>
                    <a:lnTo>
                      <a:pt x="4471" y="3097"/>
                    </a:lnTo>
                    <a:lnTo>
                      <a:pt x="4383" y="3304"/>
                    </a:lnTo>
                    <a:lnTo>
                      <a:pt x="4276" y="3500"/>
                    </a:lnTo>
                    <a:lnTo>
                      <a:pt x="4153" y="3684"/>
                    </a:lnTo>
                    <a:lnTo>
                      <a:pt x="4011" y="3854"/>
                    </a:lnTo>
                    <a:lnTo>
                      <a:pt x="3856" y="4011"/>
                    </a:lnTo>
                    <a:lnTo>
                      <a:pt x="3684" y="4152"/>
                    </a:lnTo>
                    <a:lnTo>
                      <a:pt x="3500" y="4276"/>
                    </a:lnTo>
                    <a:lnTo>
                      <a:pt x="3304" y="4383"/>
                    </a:lnTo>
                    <a:lnTo>
                      <a:pt x="3098" y="4471"/>
                    </a:lnTo>
                    <a:lnTo>
                      <a:pt x="2881" y="4537"/>
                    </a:lnTo>
                    <a:lnTo>
                      <a:pt x="2656" y="4583"/>
                    </a:lnTo>
                    <a:lnTo>
                      <a:pt x="2424" y="4607"/>
                    </a:lnTo>
                    <a:lnTo>
                      <a:pt x="2305" y="4609"/>
                    </a:lnTo>
                    <a:lnTo>
                      <a:pt x="2187" y="4607"/>
                    </a:lnTo>
                    <a:lnTo>
                      <a:pt x="1953" y="4583"/>
                    </a:lnTo>
                    <a:lnTo>
                      <a:pt x="1729" y="4537"/>
                    </a:lnTo>
                    <a:lnTo>
                      <a:pt x="1513" y="4471"/>
                    </a:lnTo>
                    <a:lnTo>
                      <a:pt x="1305" y="4383"/>
                    </a:lnTo>
                    <a:lnTo>
                      <a:pt x="1109" y="4276"/>
                    </a:lnTo>
                    <a:lnTo>
                      <a:pt x="926" y="4152"/>
                    </a:lnTo>
                    <a:lnTo>
                      <a:pt x="755" y="4011"/>
                    </a:lnTo>
                    <a:lnTo>
                      <a:pt x="599" y="3854"/>
                    </a:lnTo>
                    <a:lnTo>
                      <a:pt x="458" y="3684"/>
                    </a:lnTo>
                    <a:lnTo>
                      <a:pt x="333" y="3500"/>
                    </a:lnTo>
                    <a:lnTo>
                      <a:pt x="228" y="3304"/>
                    </a:lnTo>
                    <a:lnTo>
                      <a:pt x="140" y="3097"/>
                    </a:lnTo>
                    <a:lnTo>
                      <a:pt x="72" y="2881"/>
                    </a:lnTo>
                    <a:lnTo>
                      <a:pt x="26" y="2656"/>
                    </a:lnTo>
                    <a:lnTo>
                      <a:pt x="3" y="2424"/>
                    </a:lnTo>
                    <a:lnTo>
                      <a:pt x="0" y="2305"/>
                    </a:lnTo>
                    <a:lnTo>
                      <a:pt x="3" y="2185"/>
                    </a:lnTo>
                    <a:lnTo>
                      <a:pt x="26" y="1953"/>
                    </a:lnTo>
                    <a:lnTo>
                      <a:pt x="72" y="1728"/>
                    </a:lnTo>
                    <a:lnTo>
                      <a:pt x="140" y="1512"/>
                    </a:lnTo>
                    <a:lnTo>
                      <a:pt x="228" y="1305"/>
                    </a:lnTo>
                    <a:lnTo>
                      <a:pt x="333" y="1109"/>
                    </a:lnTo>
                    <a:lnTo>
                      <a:pt x="458" y="925"/>
                    </a:lnTo>
                    <a:lnTo>
                      <a:pt x="599" y="755"/>
                    </a:lnTo>
                    <a:lnTo>
                      <a:pt x="755" y="598"/>
                    </a:lnTo>
                    <a:lnTo>
                      <a:pt x="926" y="457"/>
                    </a:lnTo>
                    <a:lnTo>
                      <a:pt x="1109" y="333"/>
                    </a:lnTo>
                    <a:lnTo>
                      <a:pt x="1305" y="226"/>
                    </a:lnTo>
                    <a:lnTo>
                      <a:pt x="1513" y="140"/>
                    </a:lnTo>
                    <a:lnTo>
                      <a:pt x="1729" y="72"/>
                    </a:lnTo>
                    <a:lnTo>
                      <a:pt x="1953" y="26"/>
                    </a:lnTo>
                    <a:lnTo>
                      <a:pt x="2187" y="2"/>
                    </a:lnTo>
                    <a:lnTo>
                      <a:pt x="2305" y="0"/>
                    </a:lnTo>
                    <a:lnTo>
                      <a:pt x="2424" y="2"/>
                    </a:lnTo>
                    <a:lnTo>
                      <a:pt x="2656" y="26"/>
                    </a:lnTo>
                    <a:lnTo>
                      <a:pt x="2881" y="72"/>
                    </a:lnTo>
                    <a:lnTo>
                      <a:pt x="3098" y="140"/>
                    </a:lnTo>
                    <a:lnTo>
                      <a:pt x="3304" y="226"/>
                    </a:lnTo>
                    <a:lnTo>
                      <a:pt x="3500" y="333"/>
                    </a:lnTo>
                    <a:lnTo>
                      <a:pt x="3684" y="457"/>
                    </a:lnTo>
                    <a:lnTo>
                      <a:pt x="3856" y="598"/>
                    </a:lnTo>
                    <a:lnTo>
                      <a:pt x="4011" y="755"/>
                    </a:lnTo>
                    <a:lnTo>
                      <a:pt x="4153" y="925"/>
                    </a:lnTo>
                    <a:lnTo>
                      <a:pt x="4276" y="1109"/>
                    </a:lnTo>
                    <a:lnTo>
                      <a:pt x="4383" y="1305"/>
                    </a:lnTo>
                    <a:lnTo>
                      <a:pt x="4471" y="1512"/>
                    </a:lnTo>
                    <a:lnTo>
                      <a:pt x="4539" y="1728"/>
                    </a:lnTo>
                    <a:lnTo>
                      <a:pt x="4585" y="1953"/>
                    </a:lnTo>
                    <a:lnTo>
                      <a:pt x="4608" y="2185"/>
                    </a:lnTo>
                    <a:lnTo>
                      <a:pt x="4609" y="2305"/>
                    </a:lnTo>
                    <a:close/>
                  </a:path>
                </a:pathLst>
              </a:custGeom>
              <a:solidFill>
                <a:srgbClr val="2D4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199" y="1518"/>
                <a:ext cx="1280" cy="1280"/>
              </a:xfrm>
              <a:custGeom>
                <a:avLst/>
                <a:gdLst>
                  <a:gd name="T0" fmla="*/ 3840 w 3841"/>
                  <a:gd name="T1" fmla="*/ 2019 h 3839"/>
                  <a:gd name="T2" fmla="*/ 3781 w 3841"/>
                  <a:gd name="T3" fmla="*/ 2399 h 3839"/>
                  <a:gd name="T4" fmla="*/ 3652 w 3841"/>
                  <a:gd name="T5" fmla="*/ 2752 h 3839"/>
                  <a:gd name="T6" fmla="*/ 3459 w 3841"/>
                  <a:gd name="T7" fmla="*/ 3069 h 3839"/>
                  <a:gd name="T8" fmla="*/ 3212 w 3841"/>
                  <a:gd name="T9" fmla="*/ 3341 h 3839"/>
                  <a:gd name="T10" fmla="*/ 2916 w 3841"/>
                  <a:gd name="T11" fmla="*/ 3563 h 3839"/>
                  <a:gd name="T12" fmla="*/ 2581 w 3841"/>
                  <a:gd name="T13" fmla="*/ 3724 h 3839"/>
                  <a:gd name="T14" fmla="*/ 2213 w 3841"/>
                  <a:gd name="T15" fmla="*/ 3819 h 3839"/>
                  <a:gd name="T16" fmla="*/ 1920 w 3841"/>
                  <a:gd name="T17" fmla="*/ 3839 h 3839"/>
                  <a:gd name="T18" fmla="*/ 1627 w 3841"/>
                  <a:gd name="T19" fmla="*/ 3819 h 3839"/>
                  <a:gd name="T20" fmla="*/ 1260 w 3841"/>
                  <a:gd name="T21" fmla="*/ 3724 h 3839"/>
                  <a:gd name="T22" fmla="*/ 924 w 3841"/>
                  <a:gd name="T23" fmla="*/ 3563 h 3839"/>
                  <a:gd name="T24" fmla="*/ 628 w 3841"/>
                  <a:gd name="T25" fmla="*/ 3341 h 3839"/>
                  <a:gd name="T26" fmla="*/ 380 w 3841"/>
                  <a:gd name="T27" fmla="*/ 3069 h 3839"/>
                  <a:gd name="T28" fmla="*/ 188 w 3841"/>
                  <a:gd name="T29" fmla="*/ 2752 h 3839"/>
                  <a:gd name="T30" fmla="*/ 59 w 3841"/>
                  <a:gd name="T31" fmla="*/ 2399 h 3839"/>
                  <a:gd name="T32" fmla="*/ 1 w 3841"/>
                  <a:gd name="T33" fmla="*/ 2019 h 3839"/>
                  <a:gd name="T34" fmla="*/ 1 w 3841"/>
                  <a:gd name="T35" fmla="*/ 1820 h 3839"/>
                  <a:gd name="T36" fmla="*/ 59 w 3841"/>
                  <a:gd name="T37" fmla="*/ 1440 h 3839"/>
                  <a:gd name="T38" fmla="*/ 188 w 3841"/>
                  <a:gd name="T39" fmla="*/ 1087 h 3839"/>
                  <a:gd name="T40" fmla="*/ 380 w 3841"/>
                  <a:gd name="T41" fmla="*/ 770 h 3839"/>
                  <a:gd name="T42" fmla="*/ 628 w 3841"/>
                  <a:gd name="T43" fmla="*/ 498 h 3839"/>
                  <a:gd name="T44" fmla="*/ 924 w 3841"/>
                  <a:gd name="T45" fmla="*/ 276 h 3839"/>
                  <a:gd name="T46" fmla="*/ 1260 w 3841"/>
                  <a:gd name="T47" fmla="*/ 115 h 3839"/>
                  <a:gd name="T48" fmla="*/ 1627 w 3841"/>
                  <a:gd name="T49" fmla="*/ 21 h 3839"/>
                  <a:gd name="T50" fmla="*/ 1920 w 3841"/>
                  <a:gd name="T51" fmla="*/ 0 h 3839"/>
                  <a:gd name="T52" fmla="*/ 2213 w 3841"/>
                  <a:gd name="T53" fmla="*/ 21 h 3839"/>
                  <a:gd name="T54" fmla="*/ 2581 w 3841"/>
                  <a:gd name="T55" fmla="*/ 115 h 3839"/>
                  <a:gd name="T56" fmla="*/ 2916 w 3841"/>
                  <a:gd name="T57" fmla="*/ 276 h 3839"/>
                  <a:gd name="T58" fmla="*/ 3212 w 3841"/>
                  <a:gd name="T59" fmla="*/ 498 h 3839"/>
                  <a:gd name="T60" fmla="*/ 3459 w 3841"/>
                  <a:gd name="T61" fmla="*/ 770 h 3839"/>
                  <a:gd name="T62" fmla="*/ 3652 w 3841"/>
                  <a:gd name="T63" fmla="*/ 1087 h 3839"/>
                  <a:gd name="T64" fmla="*/ 3781 w 3841"/>
                  <a:gd name="T65" fmla="*/ 1440 h 3839"/>
                  <a:gd name="T66" fmla="*/ 3840 w 3841"/>
                  <a:gd name="T67" fmla="*/ 1820 h 3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1" h="3839">
                    <a:moveTo>
                      <a:pt x="3841" y="1920"/>
                    </a:moveTo>
                    <a:lnTo>
                      <a:pt x="3840" y="2019"/>
                    </a:lnTo>
                    <a:lnTo>
                      <a:pt x="3819" y="2212"/>
                    </a:lnTo>
                    <a:lnTo>
                      <a:pt x="3781" y="2399"/>
                    </a:lnTo>
                    <a:lnTo>
                      <a:pt x="3724" y="2581"/>
                    </a:lnTo>
                    <a:lnTo>
                      <a:pt x="3652" y="2752"/>
                    </a:lnTo>
                    <a:lnTo>
                      <a:pt x="3563" y="2916"/>
                    </a:lnTo>
                    <a:lnTo>
                      <a:pt x="3459" y="3069"/>
                    </a:lnTo>
                    <a:lnTo>
                      <a:pt x="3343" y="3211"/>
                    </a:lnTo>
                    <a:lnTo>
                      <a:pt x="3212" y="3341"/>
                    </a:lnTo>
                    <a:lnTo>
                      <a:pt x="3069" y="3459"/>
                    </a:lnTo>
                    <a:lnTo>
                      <a:pt x="2916" y="3563"/>
                    </a:lnTo>
                    <a:lnTo>
                      <a:pt x="2754" y="3651"/>
                    </a:lnTo>
                    <a:lnTo>
                      <a:pt x="2581" y="3724"/>
                    </a:lnTo>
                    <a:lnTo>
                      <a:pt x="2401" y="3780"/>
                    </a:lnTo>
                    <a:lnTo>
                      <a:pt x="2213" y="3819"/>
                    </a:lnTo>
                    <a:lnTo>
                      <a:pt x="2019" y="3838"/>
                    </a:lnTo>
                    <a:lnTo>
                      <a:pt x="1920" y="3839"/>
                    </a:lnTo>
                    <a:lnTo>
                      <a:pt x="1822" y="3838"/>
                    </a:lnTo>
                    <a:lnTo>
                      <a:pt x="1627" y="3819"/>
                    </a:lnTo>
                    <a:lnTo>
                      <a:pt x="1440" y="3780"/>
                    </a:lnTo>
                    <a:lnTo>
                      <a:pt x="1260" y="3724"/>
                    </a:lnTo>
                    <a:lnTo>
                      <a:pt x="1087" y="3651"/>
                    </a:lnTo>
                    <a:lnTo>
                      <a:pt x="924" y="3563"/>
                    </a:lnTo>
                    <a:lnTo>
                      <a:pt x="770" y="3459"/>
                    </a:lnTo>
                    <a:lnTo>
                      <a:pt x="628" y="3341"/>
                    </a:lnTo>
                    <a:lnTo>
                      <a:pt x="498" y="3211"/>
                    </a:lnTo>
                    <a:lnTo>
                      <a:pt x="380" y="3069"/>
                    </a:lnTo>
                    <a:lnTo>
                      <a:pt x="278" y="2916"/>
                    </a:lnTo>
                    <a:lnTo>
                      <a:pt x="188" y="2752"/>
                    </a:lnTo>
                    <a:lnTo>
                      <a:pt x="115" y="2581"/>
                    </a:lnTo>
                    <a:lnTo>
                      <a:pt x="59" y="2399"/>
                    </a:lnTo>
                    <a:lnTo>
                      <a:pt x="21" y="2212"/>
                    </a:lnTo>
                    <a:lnTo>
                      <a:pt x="1" y="2019"/>
                    </a:lnTo>
                    <a:lnTo>
                      <a:pt x="0" y="1920"/>
                    </a:lnTo>
                    <a:lnTo>
                      <a:pt x="1" y="1820"/>
                    </a:lnTo>
                    <a:lnTo>
                      <a:pt x="21" y="1627"/>
                    </a:lnTo>
                    <a:lnTo>
                      <a:pt x="59" y="1440"/>
                    </a:lnTo>
                    <a:lnTo>
                      <a:pt x="115" y="1258"/>
                    </a:lnTo>
                    <a:lnTo>
                      <a:pt x="188" y="1087"/>
                    </a:lnTo>
                    <a:lnTo>
                      <a:pt x="278" y="923"/>
                    </a:lnTo>
                    <a:lnTo>
                      <a:pt x="380" y="770"/>
                    </a:lnTo>
                    <a:lnTo>
                      <a:pt x="498" y="628"/>
                    </a:lnTo>
                    <a:lnTo>
                      <a:pt x="628" y="498"/>
                    </a:lnTo>
                    <a:lnTo>
                      <a:pt x="770" y="380"/>
                    </a:lnTo>
                    <a:lnTo>
                      <a:pt x="924" y="276"/>
                    </a:lnTo>
                    <a:lnTo>
                      <a:pt x="1087" y="188"/>
                    </a:lnTo>
                    <a:lnTo>
                      <a:pt x="1260" y="115"/>
                    </a:lnTo>
                    <a:lnTo>
                      <a:pt x="1440" y="59"/>
                    </a:lnTo>
                    <a:lnTo>
                      <a:pt x="1627" y="21"/>
                    </a:lnTo>
                    <a:lnTo>
                      <a:pt x="1822" y="1"/>
                    </a:lnTo>
                    <a:lnTo>
                      <a:pt x="1920" y="0"/>
                    </a:lnTo>
                    <a:lnTo>
                      <a:pt x="2019" y="1"/>
                    </a:lnTo>
                    <a:lnTo>
                      <a:pt x="2213" y="21"/>
                    </a:lnTo>
                    <a:lnTo>
                      <a:pt x="2401" y="59"/>
                    </a:lnTo>
                    <a:lnTo>
                      <a:pt x="2581" y="115"/>
                    </a:lnTo>
                    <a:lnTo>
                      <a:pt x="2754" y="188"/>
                    </a:lnTo>
                    <a:lnTo>
                      <a:pt x="2916" y="276"/>
                    </a:lnTo>
                    <a:lnTo>
                      <a:pt x="3069" y="380"/>
                    </a:lnTo>
                    <a:lnTo>
                      <a:pt x="3212" y="498"/>
                    </a:lnTo>
                    <a:lnTo>
                      <a:pt x="3343" y="628"/>
                    </a:lnTo>
                    <a:lnTo>
                      <a:pt x="3459" y="770"/>
                    </a:lnTo>
                    <a:lnTo>
                      <a:pt x="3563" y="923"/>
                    </a:lnTo>
                    <a:lnTo>
                      <a:pt x="3652" y="1087"/>
                    </a:lnTo>
                    <a:lnTo>
                      <a:pt x="3724" y="1258"/>
                    </a:lnTo>
                    <a:lnTo>
                      <a:pt x="3781" y="1440"/>
                    </a:lnTo>
                    <a:lnTo>
                      <a:pt x="3819" y="1627"/>
                    </a:lnTo>
                    <a:lnTo>
                      <a:pt x="3840" y="1820"/>
                    </a:lnTo>
                    <a:lnTo>
                      <a:pt x="3841" y="1920"/>
                    </a:lnTo>
                    <a:close/>
                  </a:path>
                </a:pathLst>
              </a:custGeom>
              <a:solidFill>
                <a:srgbClr val="233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2686" y="1006"/>
                <a:ext cx="2305" cy="2304"/>
              </a:xfrm>
              <a:custGeom>
                <a:avLst/>
                <a:gdLst>
                  <a:gd name="T0" fmla="*/ 1884 w 6913"/>
                  <a:gd name="T1" fmla="*/ 377 h 6913"/>
                  <a:gd name="T2" fmla="*/ 544 w 6913"/>
                  <a:gd name="T3" fmla="*/ 1593 h 6913"/>
                  <a:gd name="T4" fmla="*/ 1 w 6913"/>
                  <a:gd name="T5" fmla="*/ 3367 h 6913"/>
                  <a:gd name="T6" fmla="*/ 379 w 6913"/>
                  <a:gd name="T7" fmla="*/ 5031 h 6913"/>
                  <a:gd name="T8" fmla="*/ 1594 w 6913"/>
                  <a:gd name="T9" fmla="*/ 6369 h 6913"/>
                  <a:gd name="T10" fmla="*/ 3367 w 6913"/>
                  <a:gd name="T11" fmla="*/ 6912 h 6913"/>
                  <a:gd name="T12" fmla="*/ 5031 w 6913"/>
                  <a:gd name="T13" fmla="*/ 6536 h 6913"/>
                  <a:gd name="T14" fmla="*/ 6369 w 6913"/>
                  <a:gd name="T15" fmla="*/ 5320 h 6913"/>
                  <a:gd name="T16" fmla="*/ 6913 w 6913"/>
                  <a:gd name="T17" fmla="*/ 3546 h 6913"/>
                  <a:gd name="T18" fmla="*/ 6536 w 6913"/>
                  <a:gd name="T19" fmla="*/ 1882 h 6913"/>
                  <a:gd name="T20" fmla="*/ 5320 w 6913"/>
                  <a:gd name="T21" fmla="*/ 544 h 6913"/>
                  <a:gd name="T22" fmla="*/ 3546 w 6913"/>
                  <a:gd name="T23" fmla="*/ 1 h 6913"/>
                  <a:gd name="T24" fmla="*/ 5070 w 6913"/>
                  <a:gd name="T25" fmla="*/ 1113 h 6913"/>
                  <a:gd name="T26" fmla="*/ 5695 w 6913"/>
                  <a:gd name="T27" fmla="*/ 1491 h 6913"/>
                  <a:gd name="T28" fmla="*/ 5695 w 6913"/>
                  <a:gd name="T29" fmla="*/ 2271 h 6913"/>
                  <a:gd name="T30" fmla="*/ 5070 w 6913"/>
                  <a:gd name="T31" fmla="*/ 2649 h 6913"/>
                  <a:gd name="T32" fmla="*/ 4413 w 6913"/>
                  <a:gd name="T33" fmla="*/ 2336 h 6913"/>
                  <a:gd name="T34" fmla="*/ 4335 w 6913"/>
                  <a:gd name="T35" fmla="*/ 1558 h 6913"/>
                  <a:gd name="T36" fmla="*/ 572 w 6913"/>
                  <a:gd name="T37" fmla="*/ 3058 h 6913"/>
                  <a:gd name="T38" fmla="*/ 1230 w 6913"/>
                  <a:gd name="T39" fmla="*/ 2689 h 6913"/>
                  <a:gd name="T40" fmla="*/ 1887 w 6913"/>
                  <a:gd name="T41" fmla="*/ 3058 h 6913"/>
                  <a:gd name="T42" fmla="*/ 1923 w 6913"/>
                  <a:gd name="T43" fmla="*/ 3789 h 6913"/>
                  <a:gd name="T44" fmla="*/ 1269 w 6913"/>
                  <a:gd name="T45" fmla="*/ 4224 h 6913"/>
                  <a:gd name="T46" fmla="*/ 614 w 6913"/>
                  <a:gd name="T47" fmla="*/ 3916 h 6913"/>
                  <a:gd name="T48" fmla="*/ 2273 w 6913"/>
                  <a:gd name="T49" fmla="*/ 5693 h 6913"/>
                  <a:gd name="T50" fmla="*/ 1492 w 6913"/>
                  <a:gd name="T51" fmla="*/ 5693 h 6913"/>
                  <a:gd name="T52" fmla="*/ 1115 w 6913"/>
                  <a:gd name="T53" fmla="*/ 5068 h 6913"/>
                  <a:gd name="T54" fmla="*/ 1427 w 6913"/>
                  <a:gd name="T55" fmla="*/ 4411 h 6913"/>
                  <a:gd name="T56" fmla="*/ 2205 w 6913"/>
                  <a:gd name="T57" fmla="*/ 4335 h 6913"/>
                  <a:gd name="T58" fmla="*/ 2643 w 6913"/>
                  <a:gd name="T59" fmla="*/ 4921 h 6913"/>
                  <a:gd name="T60" fmla="*/ 2425 w 6913"/>
                  <a:gd name="T61" fmla="*/ 2424 h 6913"/>
                  <a:gd name="T62" fmla="*/ 1700 w 6913"/>
                  <a:gd name="T63" fmla="*/ 2628 h 6913"/>
                  <a:gd name="T64" fmla="*/ 1157 w 6913"/>
                  <a:gd name="T65" fmla="*/ 2136 h 6913"/>
                  <a:gd name="T66" fmla="*/ 1311 w 6913"/>
                  <a:gd name="T67" fmla="*/ 1367 h 6913"/>
                  <a:gd name="T68" fmla="*/ 1992 w 6913"/>
                  <a:gd name="T69" fmla="*/ 1120 h 6913"/>
                  <a:gd name="T70" fmla="*/ 2580 w 6913"/>
                  <a:gd name="T71" fmla="*/ 1558 h 6913"/>
                  <a:gd name="T72" fmla="*/ 2502 w 6913"/>
                  <a:gd name="T73" fmla="*/ 2336 h 6913"/>
                  <a:gd name="T74" fmla="*/ 2941 w 6913"/>
                  <a:gd name="T75" fmla="*/ 6253 h 6913"/>
                  <a:gd name="T76" fmla="*/ 2698 w 6913"/>
                  <a:gd name="T77" fmla="*/ 5566 h 6913"/>
                  <a:gd name="T78" fmla="*/ 3193 w 6913"/>
                  <a:gd name="T79" fmla="*/ 4963 h 6913"/>
                  <a:gd name="T80" fmla="*/ 3918 w 6913"/>
                  <a:gd name="T81" fmla="*/ 5068 h 6913"/>
                  <a:gd name="T82" fmla="*/ 4224 w 6913"/>
                  <a:gd name="T83" fmla="*/ 5723 h 6913"/>
                  <a:gd name="T84" fmla="*/ 3791 w 6913"/>
                  <a:gd name="T85" fmla="*/ 6377 h 6913"/>
                  <a:gd name="T86" fmla="*/ 3124 w 6913"/>
                  <a:gd name="T87" fmla="*/ 1921 h 6913"/>
                  <a:gd name="T88" fmla="*/ 2689 w 6913"/>
                  <a:gd name="T89" fmla="*/ 1269 h 6913"/>
                  <a:gd name="T90" fmla="*/ 2997 w 6913"/>
                  <a:gd name="T91" fmla="*/ 614 h 6913"/>
                  <a:gd name="T92" fmla="*/ 3722 w 6913"/>
                  <a:gd name="T93" fmla="*/ 507 h 6913"/>
                  <a:gd name="T94" fmla="*/ 4217 w 6913"/>
                  <a:gd name="T95" fmla="*/ 1112 h 6913"/>
                  <a:gd name="T96" fmla="*/ 3974 w 6913"/>
                  <a:gd name="T97" fmla="*/ 1797 h 6913"/>
                  <a:gd name="T98" fmla="*/ 5486 w 6913"/>
                  <a:gd name="T99" fmla="*/ 5651 h 6913"/>
                  <a:gd name="T100" fmla="*/ 4708 w 6913"/>
                  <a:gd name="T101" fmla="*/ 5729 h 6913"/>
                  <a:gd name="T102" fmla="*/ 4272 w 6913"/>
                  <a:gd name="T103" fmla="*/ 5142 h 6913"/>
                  <a:gd name="T104" fmla="*/ 4518 w 6913"/>
                  <a:gd name="T105" fmla="*/ 4460 h 6913"/>
                  <a:gd name="T106" fmla="*/ 5286 w 6913"/>
                  <a:gd name="T107" fmla="*/ 4306 h 6913"/>
                  <a:gd name="T108" fmla="*/ 5778 w 6913"/>
                  <a:gd name="T109" fmla="*/ 4849 h 6913"/>
                  <a:gd name="T110" fmla="*/ 5575 w 6913"/>
                  <a:gd name="T111" fmla="*/ 5575 h 6913"/>
                  <a:gd name="T112" fmla="*/ 5070 w 6913"/>
                  <a:gd name="T113" fmla="*/ 3916 h 6913"/>
                  <a:gd name="T114" fmla="*/ 4963 w 6913"/>
                  <a:gd name="T115" fmla="*/ 3193 h 6913"/>
                  <a:gd name="T116" fmla="*/ 5568 w 6913"/>
                  <a:gd name="T117" fmla="*/ 2698 h 6913"/>
                  <a:gd name="T118" fmla="*/ 6254 w 6913"/>
                  <a:gd name="T119" fmla="*/ 2939 h 6913"/>
                  <a:gd name="T120" fmla="*/ 6429 w 6913"/>
                  <a:gd name="T121" fmla="*/ 3648 h 6913"/>
                  <a:gd name="T122" fmla="*/ 5876 w 6913"/>
                  <a:gd name="T123" fmla="*/ 4201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13" h="6913">
                    <a:moveTo>
                      <a:pt x="3457" y="0"/>
                    </a:moveTo>
                    <a:lnTo>
                      <a:pt x="3367" y="1"/>
                    </a:lnTo>
                    <a:lnTo>
                      <a:pt x="3192" y="10"/>
                    </a:lnTo>
                    <a:lnTo>
                      <a:pt x="3017" y="27"/>
                    </a:lnTo>
                    <a:lnTo>
                      <a:pt x="2845" y="53"/>
                    </a:lnTo>
                    <a:lnTo>
                      <a:pt x="2676" y="88"/>
                    </a:lnTo>
                    <a:lnTo>
                      <a:pt x="2510" y="131"/>
                    </a:lnTo>
                    <a:lnTo>
                      <a:pt x="2348" y="181"/>
                    </a:lnTo>
                    <a:lnTo>
                      <a:pt x="2189" y="239"/>
                    </a:lnTo>
                    <a:lnTo>
                      <a:pt x="2035" y="305"/>
                    </a:lnTo>
                    <a:lnTo>
                      <a:pt x="1884" y="377"/>
                    </a:lnTo>
                    <a:lnTo>
                      <a:pt x="1737" y="458"/>
                    </a:lnTo>
                    <a:lnTo>
                      <a:pt x="1594" y="544"/>
                    </a:lnTo>
                    <a:lnTo>
                      <a:pt x="1456" y="638"/>
                    </a:lnTo>
                    <a:lnTo>
                      <a:pt x="1322" y="737"/>
                    </a:lnTo>
                    <a:lnTo>
                      <a:pt x="1195" y="843"/>
                    </a:lnTo>
                    <a:lnTo>
                      <a:pt x="1072" y="955"/>
                    </a:lnTo>
                    <a:lnTo>
                      <a:pt x="955" y="1072"/>
                    </a:lnTo>
                    <a:lnTo>
                      <a:pt x="843" y="1194"/>
                    </a:lnTo>
                    <a:lnTo>
                      <a:pt x="737" y="1322"/>
                    </a:lnTo>
                    <a:lnTo>
                      <a:pt x="638" y="1456"/>
                    </a:lnTo>
                    <a:lnTo>
                      <a:pt x="544" y="1593"/>
                    </a:lnTo>
                    <a:lnTo>
                      <a:pt x="458" y="1735"/>
                    </a:lnTo>
                    <a:lnTo>
                      <a:pt x="379" y="1882"/>
                    </a:lnTo>
                    <a:lnTo>
                      <a:pt x="305" y="2034"/>
                    </a:lnTo>
                    <a:lnTo>
                      <a:pt x="241" y="2189"/>
                    </a:lnTo>
                    <a:lnTo>
                      <a:pt x="181" y="2348"/>
                    </a:lnTo>
                    <a:lnTo>
                      <a:pt x="131" y="2510"/>
                    </a:lnTo>
                    <a:lnTo>
                      <a:pt x="89" y="2676"/>
                    </a:lnTo>
                    <a:lnTo>
                      <a:pt x="55" y="2844"/>
                    </a:lnTo>
                    <a:lnTo>
                      <a:pt x="27" y="3016"/>
                    </a:lnTo>
                    <a:lnTo>
                      <a:pt x="10" y="3190"/>
                    </a:lnTo>
                    <a:lnTo>
                      <a:pt x="1" y="3367"/>
                    </a:lnTo>
                    <a:lnTo>
                      <a:pt x="0" y="3457"/>
                    </a:lnTo>
                    <a:lnTo>
                      <a:pt x="1" y="3546"/>
                    </a:lnTo>
                    <a:lnTo>
                      <a:pt x="10" y="3723"/>
                    </a:lnTo>
                    <a:lnTo>
                      <a:pt x="27" y="3897"/>
                    </a:lnTo>
                    <a:lnTo>
                      <a:pt x="55" y="4069"/>
                    </a:lnTo>
                    <a:lnTo>
                      <a:pt x="89" y="4237"/>
                    </a:lnTo>
                    <a:lnTo>
                      <a:pt x="131" y="4403"/>
                    </a:lnTo>
                    <a:lnTo>
                      <a:pt x="181" y="4565"/>
                    </a:lnTo>
                    <a:lnTo>
                      <a:pt x="241" y="4724"/>
                    </a:lnTo>
                    <a:lnTo>
                      <a:pt x="305" y="4879"/>
                    </a:lnTo>
                    <a:lnTo>
                      <a:pt x="379" y="5031"/>
                    </a:lnTo>
                    <a:lnTo>
                      <a:pt x="458" y="5178"/>
                    </a:lnTo>
                    <a:lnTo>
                      <a:pt x="544" y="5320"/>
                    </a:lnTo>
                    <a:lnTo>
                      <a:pt x="638" y="5458"/>
                    </a:lnTo>
                    <a:lnTo>
                      <a:pt x="737" y="5591"/>
                    </a:lnTo>
                    <a:lnTo>
                      <a:pt x="843" y="5719"/>
                    </a:lnTo>
                    <a:lnTo>
                      <a:pt x="955" y="5842"/>
                    </a:lnTo>
                    <a:lnTo>
                      <a:pt x="1072" y="5958"/>
                    </a:lnTo>
                    <a:lnTo>
                      <a:pt x="1195" y="6071"/>
                    </a:lnTo>
                    <a:lnTo>
                      <a:pt x="1322" y="6176"/>
                    </a:lnTo>
                    <a:lnTo>
                      <a:pt x="1456" y="6275"/>
                    </a:lnTo>
                    <a:lnTo>
                      <a:pt x="1594" y="6369"/>
                    </a:lnTo>
                    <a:lnTo>
                      <a:pt x="1737" y="6455"/>
                    </a:lnTo>
                    <a:lnTo>
                      <a:pt x="1884" y="6536"/>
                    </a:lnTo>
                    <a:lnTo>
                      <a:pt x="2035" y="6608"/>
                    </a:lnTo>
                    <a:lnTo>
                      <a:pt x="2189" y="6674"/>
                    </a:lnTo>
                    <a:lnTo>
                      <a:pt x="2348" y="6732"/>
                    </a:lnTo>
                    <a:lnTo>
                      <a:pt x="2510" y="6782"/>
                    </a:lnTo>
                    <a:lnTo>
                      <a:pt x="2676" y="6825"/>
                    </a:lnTo>
                    <a:lnTo>
                      <a:pt x="2845" y="6860"/>
                    </a:lnTo>
                    <a:lnTo>
                      <a:pt x="3017" y="6886"/>
                    </a:lnTo>
                    <a:lnTo>
                      <a:pt x="3192" y="6903"/>
                    </a:lnTo>
                    <a:lnTo>
                      <a:pt x="3367" y="6912"/>
                    </a:lnTo>
                    <a:lnTo>
                      <a:pt x="3457" y="6913"/>
                    </a:lnTo>
                    <a:lnTo>
                      <a:pt x="3546" y="6912"/>
                    </a:lnTo>
                    <a:lnTo>
                      <a:pt x="3723" y="6903"/>
                    </a:lnTo>
                    <a:lnTo>
                      <a:pt x="3897" y="6886"/>
                    </a:lnTo>
                    <a:lnTo>
                      <a:pt x="4069" y="6860"/>
                    </a:lnTo>
                    <a:lnTo>
                      <a:pt x="4237" y="6825"/>
                    </a:lnTo>
                    <a:lnTo>
                      <a:pt x="4403" y="6782"/>
                    </a:lnTo>
                    <a:lnTo>
                      <a:pt x="4566" y="6732"/>
                    </a:lnTo>
                    <a:lnTo>
                      <a:pt x="4724" y="6674"/>
                    </a:lnTo>
                    <a:lnTo>
                      <a:pt x="4880" y="6608"/>
                    </a:lnTo>
                    <a:lnTo>
                      <a:pt x="5031" y="6536"/>
                    </a:lnTo>
                    <a:lnTo>
                      <a:pt x="5178" y="6455"/>
                    </a:lnTo>
                    <a:lnTo>
                      <a:pt x="5320" y="6369"/>
                    </a:lnTo>
                    <a:lnTo>
                      <a:pt x="5459" y="6275"/>
                    </a:lnTo>
                    <a:lnTo>
                      <a:pt x="5591" y="6176"/>
                    </a:lnTo>
                    <a:lnTo>
                      <a:pt x="5719" y="6071"/>
                    </a:lnTo>
                    <a:lnTo>
                      <a:pt x="5842" y="5958"/>
                    </a:lnTo>
                    <a:lnTo>
                      <a:pt x="5960" y="5842"/>
                    </a:lnTo>
                    <a:lnTo>
                      <a:pt x="6071" y="5719"/>
                    </a:lnTo>
                    <a:lnTo>
                      <a:pt x="6177" y="5591"/>
                    </a:lnTo>
                    <a:lnTo>
                      <a:pt x="6277" y="5458"/>
                    </a:lnTo>
                    <a:lnTo>
                      <a:pt x="6369" y="5320"/>
                    </a:lnTo>
                    <a:lnTo>
                      <a:pt x="6457" y="5178"/>
                    </a:lnTo>
                    <a:lnTo>
                      <a:pt x="6536" y="5031"/>
                    </a:lnTo>
                    <a:lnTo>
                      <a:pt x="6609" y="4879"/>
                    </a:lnTo>
                    <a:lnTo>
                      <a:pt x="6674" y="4724"/>
                    </a:lnTo>
                    <a:lnTo>
                      <a:pt x="6732" y="4565"/>
                    </a:lnTo>
                    <a:lnTo>
                      <a:pt x="6784" y="4403"/>
                    </a:lnTo>
                    <a:lnTo>
                      <a:pt x="6825" y="4237"/>
                    </a:lnTo>
                    <a:lnTo>
                      <a:pt x="6860" y="4069"/>
                    </a:lnTo>
                    <a:lnTo>
                      <a:pt x="6886" y="3897"/>
                    </a:lnTo>
                    <a:lnTo>
                      <a:pt x="6905" y="3723"/>
                    </a:lnTo>
                    <a:lnTo>
                      <a:pt x="6913" y="3546"/>
                    </a:lnTo>
                    <a:lnTo>
                      <a:pt x="6913" y="3457"/>
                    </a:lnTo>
                    <a:lnTo>
                      <a:pt x="6913" y="3367"/>
                    </a:lnTo>
                    <a:lnTo>
                      <a:pt x="6905" y="3190"/>
                    </a:lnTo>
                    <a:lnTo>
                      <a:pt x="6886" y="3016"/>
                    </a:lnTo>
                    <a:lnTo>
                      <a:pt x="6860" y="2844"/>
                    </a:lnTo>
                    <a:lnTo>
                      <a:pt x="6825" y="2676"/>
                    </a:lnTo>
                    <a:lnTo>
                      <a:pt x="6784" y="2510"/>
                    </a:lnTo>
                    <a:lnTo>
                      <a:pt x="6732" y="2348"/>
                    </a:lnTo>
                    <a:lnTo>
                      <a:pt x="6674" y="2189"/>
                    </a:lnTo>
                    <a:lnTo>
                      <a:pt x="6609" y="2034"/>
                    </a:lnTo>
                    <a:lnTo>
                      <a:pt x="6536" y="1882"/>
                    </a:lnTo>
                    <a:lnTo>
                      <a:pt x="6457" y="1735"/>
                    </a:lnTo>
                    <a:lnTo>
                      <a:pt x="6369" y="1593"/>
                    </a:lnTo>
                    <a:lnTo>
                      <a:pt x="6277" y="1456"/>
                    </a:lnTo>
                    <a:lnTo>
                      <a:pt x="6177" y="1322"/>
                    </a:lnTo>
                    <a:lnTo>
                      <a:pt x="6071" y="1194"/>
                    </a:lnTo>
                    <a:lnTo>
                      <a:pt x="5960" y="1072"/>
                    </a:lnTo>
                    <a:lnTo>
                      <a:pt x="5842" y="955"/>
                    </a:lnTo>
                    <a:lnTo>
                      <a:pt x="5719" y="843"/>
                    </a:lnTo>
                    <a:lnTo>
                      <a:pt x="5591" y="737"/>
                    </a:lnTo>
                    <a:lnTo>
                      <a:pt x="5459" y="638"/>
                    </a:lnTo>
                    <a:lnTo>
                      <a:pt x="5320" y="544"/>
                    </a:lnTo>
                    <a:lnTo>
                      <a:pt x="5178" y="458"/>
                    </a:lnTo>
                    <a:lnTo>
                      <a:pt x="5031" y="377"/>
                    </a:lnTo>
                    <a:lnTo>
                      <a:pt x="4880" y="305"/>
                    </a:lnTo>
                    <a:lnTo>
                      <a:pt x="4724" y="239"/>
                    </a:lnTo>
                    <a:lnTo>
                      <a:pt x="4566" y="181"/>
                    </a:lnTo>
                    <a:lnTo>
                      <a:pt x="4403" y="131"/>
                    </a:lnTo>
                    <a:lnTo>
                      <a:pt x="4237" y="88"/>
                    </a:lnTo>
                    <a:lnTo>
                      <a:pt x="4069" y="53"/>
                    </a:lnTo>
                    <a:lnTo>
                      <a:pt x="3897" y="27"/>
                    </a:lnTo>
                    <a:lnTo>
                      <a:pt x="3723" y="10"/>
                    </a:lnTo>
                    <a:lnTo>
                      <a:pt x="3546" y="1"/>
                    </a:lnTo>
                    <a:lnTo>
                      <a:pt x="3457" y="0"/>
                    </a:lnTo>
                    <a:close/>
                    <a:moveTo>
                      <a:pt x="4489" y="1338"/>
                    </a:moveTo>
                    <a:lnTo>
                      <a:pt x="4518" y="1311"/>
                    </a:lnTo>
                    <a:lnTo>
                      <a:pt x="4579" y="1262"/>
                    </a:lnTo>
                    <a:lnTo>
                      <a:pt x="4642" y="1220"/>
                    </a:lnTo>
                    <a:lnTo>
                      <a:pt x="4708" y="1184"/>
                    </a:lnTo>
                    <a:lnTo>
                      <a:pt x="4779" y="1157"/>
                    </a:lnTo>
                    <a:lnTo>
                      <a:pt x="4849" y="1135"/>
                    </a:lnTo>
                    <a:lnTo>
                      <a:pt x="4921" y="1120"/>
                    </a:lnTo>
                    <a:lnTo>
                      <a:pt x="4995" y="1113"/>
                    </a:lnTo>
                    <a:lnTo>
                      <a:pt x="5070" y="1113"/>
                    </a:lnTo>
                    <a:lnTo>
                      <a:pt x="5143" y="1120"/>
                    </a:lnTo>
                    <a:lnTo>
                      <a:pt x="5215" y="1135"/>
                    </a:lnTo>
                    <a:lnTo>
                      <a:pt x="5287" y="1157"/>
                    </a:lnTo>
                    <a:lnTo>
                      <a:pt x="5356" y="1184"/>
                    </a:lnTo>
                    <a:lnTo>
                      <a:pt x="5423" y="1220"/>
                    </a:lnTo>
                    <a:lnTo>
                      <a:pt x="5487" y="1262"/>
                    </a:lnTo>
                    <a:lnTo>
                      <a:pt x="5547" y="1311"/>
                    </a:lnTo>
                    <a:lnTo>
                      <a:pt x="5575" y="1338"/>
                    </a:lnTo>
                    <a:lnTo>
                      <a:pt x="5603" y="1367"/>
                    </a:lnTo>
                    <a:lnTo>
                      <a:pt x="5653" y="1427"/>
                    </a:lnTo>
                    <a:lnTo>
                      <a:pt x="5695" y="1491"/>
                    </a:lnTo>
                    <a:lnTo>
                      <a:pt x="5729" y="1558"/>
                    </a:lnTo>
                    <a:lnTo>
                      <a:pt x="5758" y="1627"/>
                    </a:lnTo>
                    <a:lnTo>
                      <a:pt x="5778" y="1698"/>
                    </a:lnTo>
                    <a:lnTo>
                      <a:pt x="5793" y="1771"/>
                    </a:lnTo>
                    <a:lnTo>
                      <a:pt x="5800" y="1845"/>
                    </a:lnTo>
                    <a:lnTo>
                      <a:pt x="5800" y="1918"/>
                    </a:lnTo>
                    <a:lnTo>
                      <a:pt x="5793" y="1992"/>
                    </a:lnTo>
                    <a:lnTo>
                      <a:pt x="5778" y="2064"/>
                    </a:lnTo>
                    <a:lnTo>
                      <a:pt x="5758" y="2136"/>
                    </a:lnTo>
                    <a:lnTo>
                      <a:pt x="5729" y="2205"/>
                    </a:lnTo>
                    <a:lnTo>
                      <a:pt x="5695" y="2271"/>
                    </a:lnTo>
                    <a:lnTo>
                      <a:pt x="5653" y="2336"/>
                    </a:lnTo>
                    <a:lnTo>
                      <a:pt x="5603" y="2397"/>
                    </a:lnTo>
                    <a:lnTo>
                      <a:pt x="5575" y="2425"/>
                    </a:lnTo>
                    <a:lnTo>
                      <a:pt x="5547" y="2453"/>
                    </a:lnTo>
                    <a:lnTo>
                      <a:pt x="5487" y="2502"/>
                    </a:lnTo>
                    <a:lnTo>
                      <a:pt x="5423" y="2543"/>
                    </a:lnTo>
                    <a:lnTo>
                      <a:pt x="5356" y="2579"/>
                    </a:lnTo>
                    <a:lnTo>
                      <a:pt x="5287" y="2607"/>
                    </a:lnTo>
                    <a:lnTo>
                      <a:pt x="5215" y="2628"/>
                    </a:lnTo>
                    <a:lnTo>
                      <a:pt x="5143" y="2641"/>
                    </a:lnTo>
                    <a:lnTo>
                      <a:pt x="5070" y="2649"/>
                    </a:lnTo>
                    <a:lnTo>
                      <a:pt x="4996" y="2649"/>
                    </a:lnTo>
                    <a:lnTo>
                      <a:pt x="4923" y="2641"/>
                    </a:lnTo>
                    <a:lnTo>
                      <a:pt x="4849" y="2628"/>
                    </a:lnTo>
                    <a:lnTo>
                      <a:pt x="4779" y="2607"/>
                    </a:lnTo>
                    <a:lnTo>
                      <a:pt x="4708" y="2579"/>
                    </a:lnTo>
                    <a:lnTo>
                      <a:pt x="4642" y="2543"/>
                    </a:lnTo>
                    <a:lnTo>
                      <a:pt x="4579" y="2502"/>
                    </a:lnTo>
                    <a:lnTo>
                      <a:pt x="4518" y="2453"/>
                    </a:lnTo>
                    <a:lnTo>
                      <a:pt x="4489" y="2425"/>
                    </a:lnTo>
                    <a:lnTo>
                      <a:pt x="4462" y="2397"/>
                    </a:lnTo>
                    <a:lnTo>
                      <a:pt x="4413" y="2336"/>
                    </a:lnTo>
                    <a:lnTo>
                      <a:pt x="4370" y="2271"/>
                    </a:lnTo>
                    <a:lnTo>
                      <a:pt x="4335" y="2205"/>
                    </a:lnTo>
                    <a:lnTo>
                      <a:pt x="4306" y="2136"/>
                    </a:lnTo>
                    <a:lnTo>
                      <a:pt x="4286" y="2064"/>
                    </a:lnTo>
                    <a:lnTo>
                      <a:pt x="4272" y="1992"/>
                    </a:lnTo>
                    <a:lnTo>
                      <a:pt x="4265" y="1918"/>
                    </a:lnTo>
                    <a:lnTo>
                      <a:pt x="4265" y="1845"/>
                    </a:lnTo>
                    <a:lnTo>
                      <a:pt x="4272" y="1771"/>
                    </a:lnTo>
                    <a:lnTo>
                      <a:pt x="4286" y="1698"/>
                    </a:lnTo>
                    <a:lnTo>
                      <a:pt x="4306" y="1627"/>
                    </a:lnTo>
                    <a:lnTo>
                      <a:pt x="4335" y="1558"/>
                    </a:lnTo>
                    <a:lnTo>
                      <a:pt x="4370" y="1491"/>
                    </a:lnTo>
                    <a:lnTo>
                      <a:pt x="4413" y="1427"/>
                    </a:lnTo>
                    <a:lnTo>
                      <a:pt x="4462" y="1367"/>
                    </a:lnTo>
                    <a:lnTo>
                      <a:pt x="4489" y="1338"/>
                    </a:lnTo>
                    <a:close/>
                    <a:moveTo>
                      <a:pt x="461" y="3457"/>
                    </a:moveTo>
                    <a:lnTo>
                      <a:pt x="462" y="3418"/>
                    </a:lnTo>
                    <a:lnTo>
                      <a:pt x="470" y="3340"/>
                    </a:lnTo>
                    <a:lnTo>
                      <a:pt x="485" y="3265"/>
                    </a:lnTo>
                    <a:lnTo>
                      <a:pt x="508" y="3193"/>
                    </a:lnTo>
                    <a:lnTo>
                      <a:pt x="537" y="3124"/>
                    </a:lnTo>
                    <a:lnTo>
                      <a:pt x="572" y="3058"/>
                    </a:lnTo>
                    <a:lnTo>
                      <a:pt x="614" y="2997"/>
                    </a:lnTo>
                    <a:lnTo>
                      <a:pt x="661" y="2939"/>
                    </a:lnTo>
                    <a:lnTo>
                      <a:pt x="713" y="2888"/>
                    </a:lnTo>
                    <a:lnTo>
                      <a:pt x="769" y="2842"/>
                    </a:lnTo>
                    <a:lnTo>
                      <a:pt x="831" y="2800"/>
                    </a:lnTo>
                    <a:lnTo>
                      <a:pt x="896" y="2764"/>
                    </a:lnTo>
                    <a:lnTo>
                      <a:pt x="965" y="2735"/>
                    </a:lnTo>
                    <a:lnTo>
                      <a:pt x="1037" y="2712"/>
                    </a:lnTo>
                    <a:lnTo>
                      <a:pt x="1112" y="2698"/>
                    </a:lnTo>
                    <a:lnTo>
                      <a:pt x="1190" y="2689"/>
                    </a:lnTo>
                    <a:lnTo>
                      <a:pt x="1230" y="2689"/>
                    </a:lnTo>
                    <a:lnTo>
                      <a:pt x="1269" y="2689"/>
                    </a:lnTo>
                    <a:lnTo>
                      <a:pt x="1347" y="2698"/>
                    </a:lnTo>
                    <a:lnTo>
                      <a:pt x="1422" y="2712"/>
                    </a:lnTo>
                    <a:lnTo>
                      <a:pt x="1494" y="2735"/>
                    </a:lnTo>
                    <a:lnTo>
                      <a:pt x="1563" y="2764"/>
                    </a:lnTo>
                    <a:lnTo>
                      <a:pt x="1628" y="2800"/>
                    </a:lnTo>
                    <a:lnTo>
                      <a:pt x="1689" y="2842"/>
                    </a:lnTo>
                    <a:lnTo>
                      <a:pt x="1746" y="2888"/>
                    </a:lnTo>
                    <a:lnTo>
                      <a:pt x="1799" y="2939"/>
                    </a:lnTo>
                    <a:lnTo>
                      <a:pt x="1845" y="2997"/>
                    </a:lnTo>
                    <a:lnTo>
                      <a:pt x="1887" y="3058"/>
                    </a:lnTo>
                    <a:lnTo>
                      <a:pt x="1923" y="3124"/>
                    </a:lnTo>
                    <a:lnTo>
                      <a:pt x="1952" y="3193"/>
                    </a:lnTo>
                    <a:lnTo>
                      <a:pt x="1973" y="3265"/>
                    </a:lnTo>
                    <a:lnTo>
                      <a:pt x="1989" y="3340"/>
                    </a:lnTo>
                    <a:lnTo>
                      <a:pt x="1998" y="3418"/>
                    </a:lnTo>
                    <a:lnTo>
                      <a:pt x="1998" y="3457"/>
                    </a:lnTo>
                    <a:lnTo>
                      <a:pt x="1998" y="3497"/>
                    </a:lnTo>
                    <a:lnTo>
                      <a:pt x="1989" y="3573"/>
                    </a:lnTo>
                    <a:lnTo>
                      <a:pt x="1973" y="3648"/>
                    </a:lnTo>
                    <a:lnTo>
                      <a:pt x="1952" y="3720"/>
                    </a:lnTo>
                    <a:lnTo>
                      <a:pt x="1923" y="3789"/>
                    </a:lnTo>
                    <a:lnTo>
                      <a:pt x="1887" y="3855"/>
                    </a:lnTo>
                    <a:lnTo>
                      <a:pt x="1845" y="3916"/>
                    </a:lnTo>
                    <a:lnTo>
                      <a:pt x="1799" y="3974"/>
                    </a:lnTo>
                    <a:lnTo>
                      <a:pt x="1746" y="4025"/>
                    </a:lnTo>
                    <a:lnTo>
                      <a:pt x="1689" y="4073"/>
                    </a:lnTo>
                    <a:lnTo>
                      <a:pt x="1628" y="4113"/>
                    </a:lnTo>
                    <a:lnTo>
                      <a:pt x="1563" y="4149"/>
                    </a:lnTo>
                    <a:lnTo>
                      <a:pt x="1494" y="4178"/>
                    </a:lnTo>
                    <a:lnTo>
                      <a:pt x="1422" y="4201"/>
                    </a:lnTo>
                    <a:lnTo>
                      <a:pt x="1347" y="4216"/>
                    </a:lnTo>
                    <a:lnTo>
                      <a:pt x="1269" y="4224"/>
                    </a:lnTo>
                    <a:lnTo>
                      <a:pt x="1230" y="4224"/>
                    </a:lnTo>
                    <a:lnTo>
                      <a:pt x="1190" y="4224"/>
                    </a:lnTo>
                    <a:lnTo>
                      <a:pt x="1112" y="4216"/>
                    </a:lnTo>
                    <a:lnTo>
                      <a:pt x="1037" y="4201"/>
                    </a:lnTo>
                    <a:lnTo>
                      <a:pt x="965" y="4178"/>
                    </a:lnTo>
                    <a:lnTo>
                      <a:pt x="896" y="4149"/>
                    </a:lnTo>
                    <a:lnTo>
                      <a:pt x="831" y="4113"/>
                    </a:lnTo>
                    <a:lnTo>
                      <a:pt x="769" y="4073"/>
                    </a:lnTo>
                    <a:lnTo>
                      <a:pt x="713" y="4025"/>
                    </a:lnTo>
                    <a:lnTo>
                      <a:pt x="661" y="3974"/>
                    </a:lnTo>
                    <a:lnTo>
                      <a:pt x="614" y="3916"/>
                    </a:lnTo>
                    <a:lnTo>
                      <a:pt x="572" y="3855"/>
                    </a:lnTo>
                    <a:lnTo>
                      <a:pt x="537" y="3789"/>
                    </a:lnTo>
                    <a:lnTo>
                      <a:pt x="508" y="3720"/>
                    </a:lnTo>
                    <a:lnTo>
                      <a:pt x="485" y="3648"/>
                    </a:lnTo>
                    <a:lnTo>
                      <a:pt x="470" y="3573"/>
                    </a:lnTo>
                    <a:lnTo>
                      <a:pt x="462" y="3497"/>
                    </a:lnTo>
                    <a:lnTo>
                      <a:pt x="461" y="3457"/>
                    </a:lnTo>
                    <a:close/>
                    <a:moveTo>
                      <a:pt x="2425" y="5575"/>
                    </a:moveTo>
                    <a:lnTo>
                      <a:pt x="2397" y="5602"/>
                    </a:lnTo>
                    <a:lnTo>
                      <a:pt x="2336" y="5651"/>
                    </a:lnTo>
                    <a:lnTo>
                      <a:pt x="2273" y="5693"/>
                    </a:lnTo>
                    <a:lnTo>
                      <a:pt x="2205" y="5729"/>
                    </a:lnTo>
                    <a:lnTo>
                      <a:pt x="2136" y="5757"/>
                    </a:lnTo>
                    <a:lnTo>
                      <a:pt x="2065" y="5778"/>
                    </a:lnTo>
                    <a:lnTo>
                      <a:pt x="1992" y="5793"/>
                    </a:lnTo>
                    <a:lnTo>
                      <a:pt x="1918" y="5800"/>
                    </a:lnTo>
                    <a:lnTo>
                      <a:pt x="1845" y="5800"/>
                    </a:lnTo>
                    <a:lnTo>
                      <a:pt x="1772" y="5793"/>
                    </a:lnTo>
                    <a:lnTo>
                      <a:pt x="1700" y="5778"/>
                    </a:lnTo>
                    <a:lnTo>
                      <a:pt x="1628" y="5757"/>
                    </a:lnTo>
                    <a:lnTo>
                      <a:pt x="1558" y="5729"/>
                    </a:lnTo>
                    <a:lnTo>
                      <a:pt x="1492" y="5693"/>
                    </a:lnTo>
                    <a:lnTo>
                      <a:pt x="1427" y="5651"/>
                    </a:lnTo>
                    <a:lnTo>
                      <a:pt x="1367" y="5602"/>
                    </a:lnTo>
                    <a:lnTo>
                      <a:pt x="1338" y="5575"/>
                    </a:lnTo>
                    <a:lnTo>
                      <a:pt x="1311" y="5546"/>
                    </a:lnTo>
                    <a:lnTo>
                      <a:pt x="1262" y="5486"/>
                    </a:lnTo>
                    <a:lnTo>
                      <a:pt x="1220" y="5422"/>
                    </a:lnTo>
                    <a:lnTo>
                      <a:pt x="1184" y="5355"/>
                    </a:lnTo>
                    <a:lnTo>
                      <a:pt x="1157" y="5286"/>
                    </a:lnTo>
                    <a:lnTo>
                      <a:pt x="1135" y="5215"/>
                    </a:lnTo>
                    <a:lnTo>
                      <a:pt x="1122" y="5142"/>
                    </a:lnTo>
                    <a:lnTo>
                      <a:pt x="1115" y="5068"/>
                    </a:lnTo>
                    <a:lnTo>
                      <a:pt x="1115" y="4995"/>
                    </a:lnTo>
                    <a:lnTo>
                      <a:pt x="1122" y="4921"/>
                    </a:lnTo>
                    <a:lnTo>
                      <a:pt x="1135" y="4849"/>
                    </a:lnTo>
                    <a:lnTo>
                      <a:pt x="1157" y="4777"/>
                    </a:lnTo>
                    <a:lnTo>
                      <a:pt x="1184" y="4708"/>
                    </a:lnTo>
                    <a:lnTo>
                      <a:pt x="1220" y="4642"/>
                    </a:lnTo>
                    <a:lnTo>
                      <a:pt x="1262" y="4577"/>
                    </a:lnTo>
                    <a:lnTo>
                      <a:pt x="1311" y="4517"/>
                    </a:lnTo>
                    <a:lnTo>
                      <a:pt x="1338" y="4489"/>
                    </a:lnTo>
                    <a:lnTo>
                      <a:pt x="1367" y="4460"/>
                    </a:lnTo>
                    <a:lnTo>
                      <a:pt x="1427" y="4411"/>
                    </a:lnTo>
                    <a:lnTo>
                      <a:pt x="1491" y="4370"/>
                    </a:lnTo>
                    <a:lnTo>
                      <a:pt x="1558" y="4335"/>
                    </a:lnTo>
                    <a:lnTo>
                      <a:pt x="1628" y="4306"/>
                    </a:lnTo>
                    <a:lnTo>
                      <a:pt x="1700" y="4285"/>
                    </a:lnTo>
                    <a:lnTo>
                      <a:pt x="1772" y="4272"/>
                    </a:lnTo>
                    <a:lnTo>
                      <a:pt x="1845" y="4264"/>
                    </a:lnTo>
                    <a:lnTo>
                      <a:pt x="1918" y="4264"/>
                    </a:lnTo>
                    <a:lnTo>
                      <a:pt x="1992" y="4272"/>
                    </a:lnTo>
                    <a:lnTo>
                      <a:pt x="2065" y="4285"/>
                    </a:lnTo>
                    <a:lnTo>
                      <a:pt x="2136" y="4306"/>
                    </a:lnTo>
                    <a:lnTo>
                      <a:pt x="2205" y="4335"/>
                    </a:lnTo>
                    <a:lnTo>
                      <a:pt x="2273" y="4370"/>
                    </a:lnTo>
                    <a:lnTo>
                      <a:pt x="2336" y="4411"/>
                    </a:lnTo>
                    <a:lnTo>
                      <a:pt x="2397" y="4460"/>
                    </a:lnTo>
                    <a:lnTo>
                      <a:pt x="2425" y="4489"/>
                    </a:lnTo>
                    <a:lnTo>
                      <a:pt x="2453" y="4517"/>
                    </a:lnTo>
                    <a:lnTo>
                      <a:pt x="2502" y="4577"/>
                    </a:lnTo>
                    <a:lnTo>
                      <a:pt x="2544" y="4642"/>
                    </a:lnTo>
                    <a:lnTo>
                      <a:pt x="2580" y="4708"/>
                    </a:lnTo>
                    <a:lnTo>
                      <a:pt x="2607" y="4777"/>
                    </a:lnTo>
                    <a:lnTo>
                      <a:pt x="2629" y="4849"/>
                    </a:lnTo>
                    <a:lnTo>
                      <a:pt x="2643" y="4921"/>
                    </a:lnTo>
                    <a:lnTo>
                      <a:pt x="2650" y="4995"/>
                    </a:lnTo>
                    <a:lnTo>
                      <a:pt x="2650" y="5068"/>
                    </a:lnTo>
                    <a:lnTo>
                      <a:pt x="2643" y="5142"/>
                    </a:lnTo>
                    <a:lnTo>
                      <a:pt x="2629" y="5215"/>
                    </a:lnTo>
                    <a:lnTo>
                      <a:pt x="2607" y="5286"/>
                    </a:lnTo>
                    <a:lnTo>
                      <a:pt x="2580" y="5355"/>
                    </a:lnTo>
                    <a:lnTo>
                      <a:pt x="2544" y="5422"/>
                    </a:lnTo>
                    <a:lnTo>
                      <a:pt x="2502" y="5486"/>
                    </a:lnTo>
                    <a:lnTo>
                      <a:pt x="2453" y="5546"/>
                    </a:lnTo>
                    <a:lnTo>
                      <a:pt x="2425" y="5575"/>
                    </a:lnTo>
                    <a:close/>
                    <a:moveTo>
                      <a:pt x="2425" y="2424"/>
                    </a:moveTo>
                    <a:lnTo>
                      <a:pt x="2397" y="2453"/>
                    </a:lnTo>
                    <a:lnTo>
                      <a:pt x="2336" y="2502"/>
                    </a:lnTo>
                    <a:lnTo>
                      <a:pt x="2273" y="2543"/>
                    </a:lnTo>
                    <a:lnTo>
                      <a:pt x="2205" y="2578"/>
                    </a:lnTo>
                    <a:lnTo>
                      <a:pt x="2136" y="2607"/>
                    </a:lnTo>
                    <a:lnTo>
                      <a:pt x="2065" y="2628"/>
                    </a:lnTo>
                    <a:lnTo>
                      <a:pt x="1992" y="2641"/>
                    </a:lnTo>
                    <a:lnTo>
                      <a:pt x="1918" y="2649"/>
                    </a:lnTo>
                    <a:lnTo>
                      <a:pt x="1845" y="2649"/>
                    </a:lnTo>
                    <a:lnTo>
                      <a:pt x="1772" y="2641"/>
                    </a:lnTo>
                    <a:lnTo>
                      <a:pt x="1700" y="2628"/>
                    </a:lnTo>
                    <a:lnTo>
                      <a:pt x="1628" y="2607"/>
                    </a:lnTo>
                    <a:lnTo>
                      <a:pt x="1558" y="2578"/>
                    </a:lnTo>
                    <a:lnTo>
                      <a:pt x="1492" y="2543"/>
                    </a:lnTo>
                    <a:lnTo>
                      <a:pt x="1427" y="2502"/>
                    </a:lnTo>
                    <a:lnTo>
                      <a:pt x="1367" y="2453"/>
                    </a:lnTo>
                    <a:lnTo>
                      <a:pt x="1338" y="2424"/>
                    </a:lnTo>
                    <a:lnTo>
                      <a:pt x="1311" y="2397"/>
                    </a:lnTo>
                    <a:lnTo>
                      <a:pt x="1262" y="2336"/>
                    </a:lnTo>
                    <a:lnTo>
                      <a:pt x="1220" y="2271"/>
                    </a:lnTo>
                    <a:lnTo>
                      <a:pt x="1185" y="2205"/>
                    </a:lnTo>
                    <a:lnTo>
                      <a:pt x="1157" y="2136"/>
                    </a:lnTo>
                    <a:lnTo>
                      <a:pt x="1135" y="2064"/>
                    </a:lnTo>
                    <a:lnTo>
                      <a:pt x="1122" y="1992"/>
                    </a:lnTo>
                    <a:lnTo>
                      <a:pt x="1115" y="1918"/>
                    </a:lnTo>
                    <a:lnTo>
                      <a:pt x="1115" y="1845"/>
                    </a:lnTo>
                    <a:lnTo>
                      <a:pt x="1122" y="1771"/>
                    </a:lnTo>
                    <a:lnTo>
                      <a:pt x="1135" y="1698"/>
                    </a:lnTo>
                    <a:lnTo>
                      <a:pt x="1157" y="1627"/>
                    </a:lnTo>
                    <a:lnTo>
                      <a:pt x="1185" y="1558"/>
                    </a:lnTo>
                    <a:lnTo>
                      <a:pt x="1220" y="1491"/>
                    </a:lnTo>
                    <a:lnTo>
                      <a:pt x="1262" y="1427"/>
                    </a:lnTo>
                    <a:lnTo>
                      <a:pt x="1311" y="1367"/>
                    </a:lnTo>
                    <a:lnTo>
                      <a:pt x="1338" y="1338"/>
                    </a:lnTo>
                    <a:lnTo>
                      <a:pt x="1367" y="1311"/>
                    </a:lnTo>
                    <a:lnTo>
                      <a:pt x="1427" y="1262"/>
                    </a:lnTo>
                    <a:lnTo>
                      <a:pt x="1491" y="1220"/>
                    </a:lnTo>
                    <a:lnTo>
                      <a:pt x="1558" y="1184"/>
                    </a:lnTo>
                    <a:lnTo>
                      <a:pt x="1628" y="1157"/>
                    </a:lnTo>
                    <a:lnTo>
                      <a:pt x="1700" y="1135"/>
                    </a:lnTo>
                    <a:lnTo>
                      <a:pt x="1772" y="1120"/>
                    </a:lnTo>
                    <a:lnTo>
                      <a:pt x="1845" y="1113"/>
                    </a:lnTo>
                    <a:lnTo>
                      <a:pt x="1918" y="1113"/>
                    </a:lnTo>
                    <a:lnTo>
                      <a:pt x="1992" y="1120"/>
                    </a:lnTo>
                    <a:lnTo>
                      <a:pt x="2065" y="1135"/>
                    </a:lnTo>
                    <a:lnTo>
                      <a:pt x="2136" y="1157"/>
                    </a:lnTo>
                    <a:lnTo>
                      <a:pt x="2205" y="1184"/>
                    </a:lnTo>
                    <a:lnTo>
                      <a:pt x="2273" y="1220"/>
                    </a:lnTo>
                    <a:lnTo>
                      <a:pt x="2336" y="1262"/>
                    </a:lnTo>
                    <a:lnTo>
                      <a:pt x="2397" y="1311"/>
                    </a:lnTo>
                    <a:lnTo>
                      <a:pt x="2425" y="1338"/>
                    </a:lnTo>
                    <a:lnTo>
                      <a:pt x="2453" y="1367"/>
                    </a:lnTo>
                    <a:lnTo>
                      <a:pt x="2502" y="1427"/>
                    </a:lnTo>
                    <a:lnTo>
                      <a:pt x="2544" y="1491"/>
                    </a:lnTo>
                    <a:lnTo>
                      <a:pt x="2580" y="1558"/>
                    </a:lnTo>
                    <a:lnTo>
                      <a:pt x="2607" y="1627"/>
                    </a:lnTo>
                    <a:lnTo>
                      <a:pt x="2629" y="1698"/>
                    </a:lnTo>
                    <a:lnTo>
                      <a:pt x="2643" y="1771"/>
                    </a:lnTo>
                    <a:lnTo>
                      <a:pt x="2650" y="1845"/>
                    </a:lnTo>
                    <a:lnTo>
                      <a:pt x="2650" y="1918"/>
                    </a:lnTo>
                    <a:lnTo>
                      <a:pt x="2643" y="1992"/>
                    </a:lnTo>
                    <a:lnTo>
                      <a:pt x="2629" y="2064"/>
                    </a:lnTo>
                    <a:lnTo>
                      <a:pt x="2607" y="2136"/>
                    </a:lnTo>
                    <a:lnTo>
                      <a:pt x="2580" y="2205"/>
                    </a:lnTo>
                    <a:lnTo>
                      <a:pt x="2544" y="2271"/>
                    </a:lnTo>
                    <a:lnTo>
                      <a:pt x="2502" y="2336"/>
                    </a:lnTo>
                    <a:lnTo>
                      <a:pt x="2453" y="2397"/>
                    </a:lnTo>
                    <a:lnTo>
                      <a:pt x="2425" y="2424"/>
                    </a:lnTo>
                    <a:close/>
                    <a:moveTo>
                      <a:pt x="3457" y="6452"/>
                    </a:moveTo>
                    <a:lnTo>
                      <a:pt x="3418" y="6452"/>
                    </a:lnTo>
                    <a:lnTo>
                      <a:pt x="3340" y="6444"/>
                    </a:lnTo>
                    <a:lnTo>
                      <a:pt x="3265" y="6428"/>
                    </a:lnTo>
                    <a:lnTo>
                      <a:pt x="3193" y="6406"/>
                    </a:lnTo>
                    <a:lnTo>
                      <a:pt x="3124" y="6377"/>
                    </a:lnTo>
                    <a:lnTo>
                      <a:pt x="3059" y="6341"/>
                    </a:lnTo>
                    <a:lnTo>
                      <a:pt x="2997" y="6299"/>
                    </a:lnTo>
                    <a:lnTo>
                      <a:pt x="2941" y="6253"/>
                    </a:lnTo>
                    <a:lnTo>
                      <a:pt x="2888" y="6200"/>
                    </a:lnTo>
                    <a:lnTo>
                      <a:pt x="2842" y="6144"/>
                    </a:lnTo>
                    <a:lnTo>
                      <a:pt x="2800" y="6082"/>
                    </a:lnTo>
                    <a:lnTo>
                      <a:pt x="2764" y="6017"/>
                    </a:lnTo>
                    <a:lnTo>
                      <a:pt x="2735" y="5948"/>
                    </a:lnTo>
                    <a:lnTo>
                      <a:pt x="2713" y="5876"/>
                    </a:lnTo>
                    <a:lnTo>
                      <a:pt x="2698" y="5801"/>
                    </a:lnTo>
                    <a:lnTo>
                      <a:pt x="2689" y="5723"/>
                    </a:lnTo>
                    <a:lnTo>
                      <a:pt x="2689" y="5685"/>
                    </a:lnTo>
                    <a:lnTo>
                      <a:pt x="2689" y="5644"/>
                    </a:lnTo>
                    <a:lnTo>
                      <a:pt x="2698" y="5566"/>
                    </a:lnTo>
                    <a:lnTo>
                      <a:pt x="2713" y="5492"/>
                    </a:lnTo>
                    <a:lnTo>
                      <a:pt x="2735" y="5420"/>
                    </a:lnTo>
                    <a:lnTo>
                      <a:pt x="2764" y="5350"/>
                    </a:lnTo>
                    <a:lnTo>
                      <a:pt x="2800" y="5286"/>
                    </a:lnTo>
                    <a:lnTo>
                      <a:pt x="2842" y="5225"/>
                    </a:lnTo>
                    <a:lnTo>
                      <a:pt x="2888" y="5167"/>
                    </a:lnTo>
                    <a:lnTo>
                      <a:pt x="2941" y="5116"/>
                    </a:lnTo>
                    <a:lnTo>
                      <a:pt x="2997" y="5068"/>
                    </a:lnTo>
                    <a:lnTo>
                      <a:pt x="3059" y="5026"/>
                    </a:lnTo>
                    <a:lnTo>
                      <a:pt x="3124" y="4992"/>
                    </a:lnTo>
                    <a:lnTo>
                      <a:pt x="3193" y="4963"/>
                    </a:lnTo>
                    <a:lnTo>
                      <a:pt x="3265" y="4940"/>
                    </a:lnTo>
                    <a:lnTo>
                      <a:pt x="3340" y="4924"/>
                    </a:lnTo>
                    <a:lnTo>
                      <a:pt x="3418" y="4917"/>
                    </a:lnTo>
                    <a:lnTo>
                      <a:pt x="3457" y="4915"/>
                    </a:lnTo>
                    <a:lnTo>
                      <a:pt x="3497" y="4917"/>
                    </a:lnTo>
                    <a:lnTo>
                      <a:pt x="3575" y="4924"/>
                    </a:lnTo>
                    <a:lnTo>
                      <a:pt x="3650" y="4940"/>
                    </a:lnTo>
                    <a:lnTo>
                      <a:pt x="3722" y="4963"/>
                    </a:lnTo>
                    <a:lnTo>
                      <a:pt x="3791" y="4992"/>
                    </a:lnTo>
                    <a:lnTo>
                      <a:pt x="3856" y="5026"/>
                    </a:lnTo>
                    <a:lnTo>
                      <a:pt x="3918" y="5068"/>
                    </a:lnTo>
                    <a:lnTo>
                      <a:pt x="3974" y="5116"/>
                    </a:lnTo>
                    <a:lnTo>
                      <a:pt x="4026" y="5167"/>
                    </a:lnTo>
                    <a:lnTo>
                      <a:pt x="4073" y="5225"/>
                    </a:lnTo>
                    <a:lnTo>
                      <a:pt x="4115" y="5286"/>
                    </a:lnTo>
                    <a:lnTo>
                      <a:pt x="4149" y="5350"/>
                    </a:lnTo>
                    <a:lnTo>
                      <a:pt x="4180" y="5420"/>
                    </a:lnTo>
                    <a:lnTo>
                      <a:pt x="4201" y="5492"/>
                    </a:lnTo>
                    <a:lnTo>
                      <a:pt x="4217" y="5566"/>
                    </a:lnTo>
                    <a:lnTo>
                      <a:pt x="4224" y="5644"/>
                    </a:lnTo>
                    <a:lnTo>
                      <a:pt x="4226" y="5685"/>
                    </a:lnTo>
                    <a:lnTo>
                      <a:pt x="4224" y="5723"/>
                    </a:lnTo>
                    <a:lnTo>
                      <a:pt x="4217" y="5801"/>
                    </a:lnTo>
                    <a:lnTo>
                      <a:pt x="4201" y="5876"/>
                    </a:lnTo>
                    <a:lnTo>
                      <a:pt x="4180" y="5948"/>
                    </a:lnTo>
                    <a:lnTo>
                      <a:pt x="4149" y="6017"/>
                    </a:lnTo>
                    <a:lnTo>
                      <a:pt x="4115" y="6082"/>
                    </a:lnTo>
                    <a:lnTo>
                      <a:pt x="4073" y="6144"/>
                    </a:lnTo>
                    <a:lnTo>
                      <a:pt x="4026" y="6200"/>
                    </a:lnTo>
                    <a:lnTo>
                      <a:pt x="3974" y="6253"/>
                    </a:lnTo>
                    <a:lnTo>
                      <a:pt x="3918" y="6299"/>
                    </a:lnTo>
                    <a:lnTo>
                      <a:pt x="3856" y="6341"/>
                    </a:lnTo>
                    <a:lnTo>
                      <a:pt x="3791" y="6377"/>
                    </a:lnTo>
                    <a:lnTo>
                      <a:pt x="3722" y="6406"/>
                    </a:lnTo>
                    <a:lnTo>
                      <a:pt x="3650" y="6428"/>
                    </a:lnTo>
                    <a:lnTo>
                      <a:pt x="3575" y="6444"/>
                    </a:lnTo>
                    <a:lnTo>
                      <a:pt x="3497" y="6452"/>
                    </a:lnTo>
                    <a:lnTo>
                      <a:pt x="3457" y="6452"/>
                    </a:lnTo>
                    <a:close/>
                    <a:moveTo>
                      <a:pt x="3457" y="1998"/>
                    </a:moveTo>
                    <a:lnTo>
                      <a:pt x="3418" y="1996"/>
                    </a:lnTo>
                    <a:lnTo>
                      <a:pt x="3340" y="1989"/>
                    </a:lnTo>
                    <a:lnTo>
                      <a:pt x="3265" y="1973"/>
                    </a:lnTo>
                    <a:lnTo>
                      <a:pt x="3193" y="1950"/>
                    </a:lnTo>
                    <a:lnTo>
                      <a:pt x="3124" y="1921"/>
                    </a:lnTo>
                    <a:lnTo>
                      <a:pt x="3059" y="1887"/>
                    </a:lnTo>
                    <a:lnTo>
                      <a:pt x="2997" y="1845"/>
                    </a:lnTo>
                    <a:lnTo>
                      <a:pt x="2941" y="1797"/>
                    </a:lnTo>
                    <a:lnTo>
                      <a:pt x="2888" y="1746"/>
                    </a:lnTo>
                    <a:lnTo>
                      <a:pt x="2842" y="1689"/>
                    </a:lnTo>
                    <a:lnTo>
                      <a:pt x="2800" y="1627"/>
                    </a:lnTo>
                    <a:lnTo>
                      <a:pt x="2764" y="1563"/>
                    </a:lnTo>
                    <a:lnTo>
                      <a:pt x="2735" y="1494"/>
                    </a:lnTo>
                    <a:lnTo>
                      <a:pt x="2713" y="1422"/>
                    </a:lnTo>
                    <a:lnTo>
                      <a:pt x="2698" y="1347"/>
                    </a:lnTo>
                    <a:lnTo>
                      <a:pt x="2689" y="1269"/>
                    </a:lnTo>
                    <a:lnTo>
                      <a:pt x="2689" y="1229"/>
                    </a:lnTo>
                    <a:lnTo>
                      <a:pt x="2689" y="1190"/>
                    </a:lnTo>
                    <a:lnTo>
                      <a:pt x="2698" y="1112"/>
                    </a:lnTo>
                    <a:lnTo>
                      <a:pt x="2713" y="1037"/>
                    </a:lnTo>
                    <a:lnTo>
                      <a:pt x="2735" y="965"/>
                    </a:lnTo>
                    <a:lnTo>
                      <a:pt x="2764" y="896"/>
                    </a:lnTo>
                    <a:lnTo>
                      <a:pt x="2800" y="831"/>
                    </a:lnTo>
                    <a:lnTo>
                      <a:pt x="2842" y="769"/>
                    </a:lnTo>
                    <a:lnTo>
                      <a:pt x="2888" y="713"/>
                    </a:lnTo>
                    <a:lnTo>
                      <a:pt x="2941" y="660"/>
                    </a:lnTo>
                    <a:lnTo>
                      <a:pt x="2997" y="614"/>
                    </a:lnTo>
                    <a:lnTo>
                      <a:pt x="3059" y="572"/>
                    </a:lnTo>
                    <a:lnTo>
                      <a:pt x="3124" y="536"/>
                    </a:lnTo>
                    <a:lnTo>
                      <a:pt x="3193" y="507"/>
                    </a:lnTo>
                    <a:lnTo>
                      <a:pt x="3265" y="485"/>
                    </a:lnTo>
                    <a:lnTo>
                      <a:pt x="3340" y="470"/>
                    </a:lnTo>
                    <a:lnTo>
                      <a:pt x="3418" y="461"/>
                    </a:lnTo>
                    <a:lnTo>
                      <a:pt x="3457" y="461"/>
                    </a:lnTo>
                    <a:lnTo>
                      <a:pt x="3497" y="461"/>
                    </a:lnTo>
                    <a:lnTo>
                      <a:pt x="3575" y="470"/>
                    </a:lnTo>
                    <a:lnTo>
                      <a:pt x="3650" y="485"/>
                    </a:lnTo>
                    <a:lnTo>
                      <a:pt x="3722" y="507"/>
                    </a:lnTo>
                    <a:lnTo>
                      <a:pt x="3791" y="536"/>
                    </a:lnTo>
                    <a:lnTo>
                      <a:pt x="3856" y="572"/>
                    </a:lnTo>
                    <a:lnTo>
                      <a:pt x="3918" y="614"/>
                    </a:lnTo>
                    <a:lnTo>
                      <a:pt x="3974" y="660"/>
                    </a:lnTo>
                    <a:lnTo>
                      <a:pt x="4026" y="713"/>
                    </a:lnTo>
                    <a:lnTo>
                      <a:pt x="4073" y="769"/>
                    </a:lnTo>
                    <a:lnTo>
                      <a:pt x="4115" y="831"/>
                    </a:lnTo>
                    <a:lnTo>
                      <a:pt x="4149" y="896"/>
                    </a:lnTo>
                    <a:lnTo>
                      <a:pt x="4180" y="965"/>
                    </a:lnTo>
                    <a:lnTo>
                      <a:pt x="4201" y="1037"/>
                    </a:lnTo>
                    <a:lnTo>
                      <a:pt x="4217" y="1112"/>
                    </a:lnTo>
                    <a:lnTo>
                      <a:pt x="4224" y="1190"/>
                    </a:lnTo>
                    <a:lnTo>
                      <a:pt x="4226" y="1229"/>
                    </a:lnTo>
                    <a:lnTo>
                      <a:pt x="4224" y="1269"/>
                    </a:lnTo>
                    <a:lnTo>
                      <a:pt x="4217" y="1347"/>
                    </a:lnTo>
                    <a:lnTo>
                      <a:pt x="4201" y="1422"/>
                    </a:lnTo>
                    <a:lnTo>
                      <a:pt x="4180" y="1494"/>
                    </a:lnTo>
                    <a:lnTo>
                      <a:pt x="4149" y="1563"/>
                    </a:lnTo>
                    <a:lnTo>
                      <a:pt x="4115" y="1627"/>
                    </a:lnTo>
                    <a:lnTo>
                      <a:pt x="4073" y="1689"/>
                    </a:lnTo>
                    <a:lnTo>
                      <a:pt x="4026" y="1746"/>
                    </a:lnTo>
                    <a:lnTo>
                      <a:pt x="3974" y="1797"/>
                    </a:lnTo>
                    <a:lnTo>
                      <a:pt x="3918" y="1845"/>
                    </a:lnTo>
                    <a:lnTo>
                      <a:pt x="3856" y="1887"/>
                    </a:lnTo>
                    <a:lnTo>
                      <a:pt x="3791" y="1921"/>
                    </a:lnTo>
                    <a:lnTo>
                      <a:pt x="3722" y="1950"/>
                    </a:lnTo>
                    <a:lnTo>
                      <a:pt x="3650" y="1973"/>
                    </a:lnTo>
                    <a:lnTo>
                      <a:pt x="3575" y="1989"/>
                    </a:lnTo>
                    <a:lnTo>
                      <a:pt x="3497" y="1996"/>
                    </a:lnTo>
                    <a:lnTo>
                      <a:pt x="3457" y="1998"/>
                    </a:lnTo>
                    <a:close/>
                    <a:moveTo>
                      <a:pt x="5575" y="5575"/>
                    </a:moveTo>
                    <a:lnTo>
                      <a:pt x="5547" y="5602"/>
                    </a:lnTo>
                    <a:lnTo>
                      <a:pt x="5486" y="5651"/>
                    </a:lnTo>
                    <a:lnTo>
                      <a:pt x="5423" y="5693"/>
                    </a:lnTo>
                    <a:lnTo>
                      <a:pt x="5356" y="5729"/>
                    </a:lnTo>
                    <a:lnTo>
                      <a:pt x="5286" y="5757"/>
                    </a:lnTo>
                    <a:lnTo>
                      <a:pt x="5215" y="5778"/>
                    </a:lnTo>
                    <a:lnTo>
                      <a:pt x="5143" y="5793"/>
                    </a:lnTo>
                    <a:lnTo>
                      <a:pt x="5070" y="5800"/>
                    </a:lnTo>
                    <a:lnTo>
                      <a:pt x="4995" y="5800"/>
                    </a:lnTo>
                    <a:lnTo>
                      <a:pt x="4921" y="5793"/>
                    </a:lnTo>
                    <a:lnTo>
                      <a:pt x="4849" y="5778"/>
                    </a:lnTo>
                    <a:lnTo>
                      <a:pt x="4777" y="5757"/>
                    </a:lnTo>
                    <a:lnTo>
                      <a:pt x="4708" y="5729"/>
                    </a:lnTo>
                    <a:lnTo>
                      <a:pt x="4642" y="5693"/>
                    </a:lnTo>
                    <a:lnTo>
                      <a:pt x="4577" y="5651"/>
                    </a:lnTo>
                    <a:lnTo>
                      <a:pt x="4518" y="5602"/>
                    </a:lnTo>
                    <a:lnTo>
                      <a:pt x="4489" y="5575"/>
                    </a:lnTo>
                    <a:lnTo>
                      <a:pt x="4462" y="5546"/>
                    </a:lnTo>
                    <a:lnTo>
                      <a:pt x="4412" y="5486"/>
                    </a:lnTo>
                    <a:lnTo>
                      <a:pt x="4370" y="5422"/>
                    </a:lnTo>
                    <a:lnTo>
                      <a:pt x="4335" y="5355"/>
                    </a:lnTo>
                    <a:lnTo>
                      <a:pt x="4306" y="5286"/>
                    </a:lnTo>
                    <a:lnTo>
                      <a:pt x="4286" y="5215"/>
                    </a:lnTo>
                    <a:lnTo>
                      <a:pt x="4272" y="5142"/>
                    </a:lnTo>
                    <a:lnTo>
                      <a:pt x="4265" y="5068"/>
                    </a:lnTo>
                    <a:lnTo>
                      <a:pt x="4265" y="4995"/>
                    </a:lnTo>
                    <a:lnTo>
                      <a:pt x="4272" y="4921"/>
                    </a:lnTo>
                    <a:lnTo>
                      <a:pt x="4286" y="4849"/>
                    </a:lnTo>
                    <a:lnTo>
                      <a:pt x="4306" y="4777"/>
                    </a:lnTo>
                    <a:lnTo>
                      <a:pt x="4335" y="4708"/>
                    </a:lnTo>
                    <a:lnTo>
                      <a:pt x="4370" y="4642"/>
                    </a:lnTo>
                    <a:lnTo>
                      <a:pt x="4412" y="4577"/>
                    </a:lnTo>
                    <a:lnTo>
                      <a:pt x="4462" y="4517"/>
                    </a:lnTo>
                    <a:lnTo>
                      <a:pt x="4489" y="4489"/>
                    </a:lnTo>
                    <a:lnTo>
                      <a:pt x="4518" y="4460"/>
                    </a:lnTo>
                    <a:lnTo>
                      <a:pt x="4577" y="4411"/>
                    </a:lnTo>
                    <a:lnTo>
                      <a:pt x="4642" y="4370"/>
                    </a:lnTo>
                    <a:lnTo>
                      <a:pt x="4708" y="4335"/>
                    </a:lnTo>
                    <a:lnTo>
                      <a:pt x="4777" y="4306"/>
                    </a:lnTo>
                    <a:lnTo>
                      <a:pt x="4849" y="4285"/>
                    </a:lnTo>
                    <a:lnTo>
                      <a:pt x="4921" y="4272"/>
                    </a:lnTo>
                    <a:lnTo>
                      <a:pt x="4995" y="4264"/>
                    </a:lnTo>
                    <a:lnTo>
                      <a:pt x="5068" y="4264"/>
                    </a:lnTo>
                    <a:lnTo>
                      <a:pt x="5142" y="4272"/>
                    </a:lnTo>
                    <a:lnTo>
                      <a:pt x="5215" y="4285"/>
                    </a:lnTo>
                    <a:lnTo>
                      <a:pt x="5286" y="4306"/>
                    </a:lnTo>
                    <a:lnTo>
                      <a:pt x="5356" y="4335"/>
                    </a:lnTo>
                    <a:lnTo>
                      <a:pt x="5423" y="4370"/>
                    </a:lnTo>
                    <a:lnTo>
                      <a:pt x="5486" y="4411"/>
                    </a:lnTo>
                    <a:lnTo>
                      <a:pt x="5547" y="4460"/>
                    </a:lnTo>
                    <a:lnTo>
                      <a:pt x="5575" y="4489"/>
                    </a:lnTo>
                    <a:lnTo>
                      <a:pt x="5603" y="4517"/>
                    </a:lnTo>
                    <a:lnTo>
                      <a:pt x="5652" y="4577"/>
                    </a:lnTo>
                    <a:lnTo>
                      <a:pt x="5695" y="4642"/>
                    </a:lnTo>
                    <a:lnTo>
                      <a:pt x="5729" y="4708"/>
                    </a:lnTo>
                    <a:lnTo>
                      <a:pt x="5758" y="4777"/>
                    </a:lnTo>
                    <a:lnTo>
                      <a:pt x="5778" y="4849"/>
                    </a:lnTo>
                    <a:lnTo>
                      <a:pt x="5793" y="4921"/>
                    </a:lnTo>
                    <a:lnTo>
                      <a:pt x="5800" y="4995"/>
                    </a:lnTo>
                    <a:lnTo>
                      <a:pt x="5800" y="5068"/>
                    </a:lnTo>
                    <a:lnTo>
                      <a:pt x="5793" y="5142"/>
                    </a:lnTo>
                    <a:lnTo>
                      <a:pt x="5778" y="5215"/>
                    </a:lnTo>
                    <a:lnTo>
                      <a:pt x="5758" y="5286"/>
                    </a:lnTo>
                    <a:lnTo>
                      <a:pt x="5729" y="5355"/>
                    </a:lnTo>
                    <a:lnTo>
                      <a:pt x="5695" y="5422"/>
                    </a:lnTo>
                    <a:lnTo>
                      <a:pt x="5652" y="5486"/>
                    </a:lnTo>
                    <a:lnTo>
                      <a:pt x="5603" y="5546"/>
                    </a:lnTo>
                    <a:lnTo>
                      <a:pt x="5575" y="5575"/>
                    </a:lnTo>
                    <a:close/>
                    <a:moveTo>
                      <a:pt x="5685" y="4224"/>
                    </a:moveTo>
                    <a:lnTo>
                      <a:pt x="5646" y="4224"/>
                    </a:lnTo>
                    <a:lnTo>
                      <a:pt x="5568" y="4216"/>
                    </a:lnTo>
                    <a:lnTo>
                      <a:pt x="5493" y="4201"/>
                    </a:lnTo>
                    <a:lnTo>
                      <a:pt x="5421" y="4178"/>
                    </a:lnTo>
                    <a:lnTo>
                      <a:pt x="5352" y="4149"/>
                    </a:lnTo>
                    <a:lnTo>
                      <a:pt x="5286" y="4113"/>
                    </a:lnTo>
                    <a:lnTo>
                      <a:pt x="5225" y="4073"/>
                    </a:lnTo>
                    <a:lnTo>
                      <a:pt x="5168" y="4025"/>
                    </a:lnTo>
                    <a:lnTo>
                      <a:pt x="5116" y="3974"/>
                    </a:lnTo>
                    <a:lnTo>
                      <a:pt x="5070" y="3916"/>
                    </a:lnTo>
                    <a:lnTo>
                      <a:pt x="5028" y="3855"/>
                    </a:lnTo>
                    <a:lnTo>
                      <a:pt x="4992" y="3789"/>
                    </a:lnTo>
                    <a:lnTo>
                      <a:pt x="4963" y="3720"/>
                    </a:lnTo>
                    <a:lnTo>
                      <a:pt x="4940" y="3648"/>
                    </a:lnTo>
                    <a:lnTo>
                      <a:pt x="4926" y="3573"/>
                    </a:lnTo>
                    <a:lnTo>
                      <a:pt x="4917" y="3497"/>
                    </a:lnTo>
                    <a:lnTo>
                      <a:pt x="4917" y="3457"/>
                    </a:lnTo>
                    <a:lnTo>
                      <a:pt x="4917" y="3418"/>
                    </a:lnTo>
                    <a:lnTo>
                      <a:pt x="4926" y="3340"/>
                    </a:lnTo>
                    <a:lnTo>
                      <a:pt x="4940" y="3265"/>
                    </a:lnTo>
                    <a:lnTo>
                      <a:pt x="4963" y="3193"/>
                    </a:lnTo>
                    <a:lnTo>
                      <a:pt x="4992" y="3124"/>
                    </a:lnTo>
                    <a:lnTo>
                      <a:pt x="5028" y="3058"/>
                    </a:lnTo>
                    <a:lnTo>
                      <a:pt x="5070" y="2997"/>
                    </a:lnTo>
                    <a:lnTo>
                      <a:pt x="5116" y="2939"/>
                    </a:lnTo>
                    <a:lnTo>
                      <a:pt x="5168" y="2888"/>
                    </a:lnTo>
                    <a:lnTo>
                      <a:pt x="5225" y="2842"/>
                    </a:lnTo>
                    <a:lnTo>
                      <a:pt x="5286" y="2800"/>
                    </a:lnTo>
                    <a:lnTo>
                      <a:pt x="5352" y="2764"/>
                    </a:lnTo>
                    <a:lnTo>
                      <a:pt x="5421" y="2735"/>
                    </a:lnTo>
                    <a:lnTo>
                      <a:pt x="5493" y="2712"/>
                    </a:lnTo>
                    <a:lnTo>
                      <a:pt x="5568" y="2698"/>
                    </a:lnTo>
                    <a:lnTo>
                      <a:pt x="5646" y="2689"/>
                    </a:lnTo>
                    <a:lnTo>
                      <a:pt x="5685" y="2689"/>
                    </a:lnTo>
                    <a:lnTo>
                      <a:pt x="5725" y="2689"/>
                    </a:lnTo>
                    <a:lnTo>
                      <a:pt x="5801" y="2698"/>
                    </a:lnTo>
                    <a:lnTo>
                      <a:pt x="5876" y="2712"/>
                    </a:lnTo>
                    <a:lnTo>
                      <a:pt x="5948" y="2735"/>
                    </a:lnTo>
                    <a:lnTo>
                      <a:pt x="6017" y="2764"/>
                    </a:lnTo>
                    <a:lnTo>
                      <a:pt x="6084" y="2800"/>
                    </a:lnTo>
                    <a:lnTo>
                      <a:pt x="6144" y="2842"/>
                    </a:lnTo>
                    <a:lnTo>
                      <a:pt x="6202" y="2888"/>
                    </a:lnTo>
                    <a:lnTo>
                      <a:pt x="6254" y="2939"/>
                    </a:lnTo>
                    <a:lnTo>
                      <a:pt x="6301" y="2997"/>
                    </a:lnTo>
                    <a:lnTo>
                      <a:pt x="6342" y="3058"/>
                    </a:lnTo>
                    <a:lnTo>
                      <a:pt x="6378" y="3124"/>
                    </a:lnTo>
                    <a:lnTo>
                      <a:pt x="6406" y="3193"/>
                    </a:lnTo>
                    <a:lnTo>
                      <a:pt x="6429" y="3265"/>
                    </a:lnTo>
                    <a:lnTo>
                      <a:pt x="6444" y="3340"/>
                    </a:lnTo>
                    <a:lnTo>
                      <a:pt x="6452" y="3418"/>
                    </a:lnTo>
                    <a:lnTo>
                      <a:pt x="6452" y="3457"/>
                    </a:lnTo>
                    <a:lnTo>
                      <a:pt x="6452" y="3497"/>
                    </a:lnTo>
                    <a:lnTo>
                      <a:pt x="6444" y="3573"/>
                    </a:lnTo>
                    <a:lnTo>
                      <a:pt x="6429" y="3648"/>
                    </a:lnTo>
                    <a:lnTo>
                      <a:pt x="6406" y="3720"/>
                    </a:lnTo>
                    <a:lnTo>
                      <a:pt x="6378" y="3789"/>
                    </a:lnTo>
                    <a:lnTo>
                      <a:pt x="6342" y="3855"/>
                    </a:lnTo>
                    <a:lnTo>
                      <a:pt x="6301" y="3916"/>
                    </a:lnTo>
                    <a:lnTo>
                      <a:pt x="6254" y="3974"/>
                    </a:lnTo>
                    <a:lnTo>
                      <a:pt x="6202" y="4025"/>
                    </a:lnTo>
                    <a:lnTo>
                      <a:pt x="6144" y="4073"/>
                    </a:lnTo>
                    <a:lnTo>
                      <a:pt x="6084" y="4113"/>
                    </a:lnTo>
                    <a:lnTo>
                      <a:pt x="6017" y="4149"/>
                    </a:lnTo>
                    <a:lnTo>
                      <a:pt x="5948" y="4178"/>
                    </a:lnTo>
                    <a:lnTo>
                      <a:pt x="5876" y="4201"/>
                    </a:lnTo>
                    <a:lnTo>
                      <a:pt x="5801" y="4216"/>
                    </a:lnTo>
                    <a:lnTo>
                      <a:pt x="5725" y="4224"/>
                    </a:lnTo>
                    <a:lnTo>
                      <a:pt x="5685" y="4224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3502967" y="1531775"/>
            <a:ext cx="620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조연과 배우를 구별하는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컬럼을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만들어 좀 더 정밀한 분석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192663" y="2594666"/>
            <a:ext cx="1234799" cy="804917"/>
            <a:chOff x="1854655" y="1368794"/>
            <a:chExt cx="1407012" cy="917176"/>
          </a:xfrm>
        </p:grpSpPr>
        <p:cxnSp>
          <p:nvCxnSpPr>
            <p:cNvPr id="113" name="구부러진 연결선 112"/>
            <p:cNvCxnSpPr>
              <a:stCxn id="118" idx="50"/>
            </p:cNvCxnSpPr>
            <p:nvPr/>
          </p:nvCxnSpPr>
          <p:spPr>
            <a:xfrm flipV="1">
              <a:off x="2479556" y="1572611"/>
              <a:ext cx="782111" cy="556273"/>
            </a:xfrm>
            <a:prstGeom prst="curvedConnector3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4"/>
            <p:cNvGrpSpPr>
              <a:grpSpLocks noChangeAspect="1"/>
            </p:cNvGrpSpPr>
            <p:nvPr/>
          </p:nvGrpSpPr>
          <p:grpSpPr bwMode="auto">
            <a:xfrm>
              <a:off x="1854655" y="1368794"/>
              <a:ext cx="917574" cy="917176"/>
              <a:chOff x="2686" y="1006"/>
              <a:chExt cx="2305" cy="2304"/>
            </a:xfrm>
          </p:grpSpPr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>
                <a:off x="2968" y="1287"/>
                <a:ext cx="1741" cy="1741"/>
              </a:xfrm>
              <a:custGeom>
                <a:avLst/>
                <a:gdLst>
                  <a:gd name="T0" fmla="*/ 2545 w 5224"/>
                  <a:gd name="T1" fmla="*/ 5223 h 5223"/>
                  <a:gd name="T2" fmla="*/ 2214 w 5224"/>
                  <a:gd name="T3" fmla="*/ 5194 h 5223"/>
                  <a:gd name="T4" fmla="*/ 1714 w 5224"/>
                  <a:gd name="T5" fmla="*/ 5066 h 5223"/>
                  <a:gd name="T6" fmla="*/ 1258 w 5224"/>
                  <a:gd name="T7" fmla="*/ 4845 h 5223"/>
                  <a:gd name="T8" fmla="*/ 856 w 5224"/>
                  <a:gd name="T9" fmla="*/ 4544 h 5223"/>
                  <a:gd name="T10" fmla="*/ 519 w 5224"/>
                  <a:gd name="T11" fmla="*/ 4174 h 5223"/>
                  <a:gd name="T12" fmla="*/ 257 w 5224"/>
                  <a:gd name="T13" fmla="*/ 3744 h 5223"/>
                  <a:gd name="T14" fmla="*/ 81 w 5224"/>
                  <a:gd name="T15" fmla="*/ 3264 h 5223"/>
                  <a:gd name="T16" fmla="*/ 8 w 5224"/>
                  <a:gd name="T17" fmla="*/ 2812 h 5223"/>
                  <a:gd name="T18" fmla="*/ 0 w 5224"/>
                  <a:gd name="T19" fmla="*/ 2612 h 5223"/>
                  <a:gd name="T20" fmla="*/ 8 w 5224"/>
                  <a:gd name="T21" fmla="*/ 2411 h 5223"/>
                  <a:gd name="T22" fmla="*/ 81 w 5224"/>
                  <a:gd name="T23" fmla="*/ 1959 h 5223"/>
                  <a:gd name="T24" fmla="*/ 257 w 5224"/>
                  <a:gd name="T25" fmla="*/ 1480 h 5223"/>
                  <a:gd name="T26" fmla="*/ 519 w 5224"/>
                  <a:gd name="T27" fmla="*/ 1049 h 5223"/>
                  <a:gd name="T28" fmla="*/ 856 w 5224"/>
                  <a:gd name="T29" fmla="*/ 679 h 5223"/>
                  <a:gd name="T30" fmla="*/ 1258 w 5224"/>
                  <a:gd name="T31" fmla="*/ 378 h 5223"/>
                  <a:gd name="T32" fmla="*/ 1714 w 5224"/>
                  <a:gd name="T33" fmla="*/ 157 h 5223"/>
                  <a:gd name="T34" fmla="*/ 2214 w 5224"/>
                  <a:gd name="T35" fmla="*/ 29 h 5223"/>
                  <a:gd name="T36" fmla="*/ 2545 w 5224"/>
                  <a:gd name="T37" fmla="*/ 0 h 5223"/>
                  <a:gd name="T38" fmla="*/ 2679 w 5224"/>
                  <a:gd name="T39" fmla="*/ 0 h 5223"/>
                  <a:gd name="T40" fmla="*/ 3009 w 5224"/>
                  <a:gd name="T41" fmla="*/ 29 h 5223"/>
                  <a:gd name="T42" fmla="*/ 3510 w 5224"/>
                  <a:gd name="T43" fmla="*/ 157 h 5223"/>
                  <a:gd name="T44" fmla="*/ 3966 w 5224"/>
                  <a:gd name="T45" fmla="*/ 378 h 5223"/>
                  <a:gd name="T46" fmla="*/ 4367 w 5224"/>
                  <a:gd name="T47" fmla="*/ 679 h 5223"/>
                  <a:gd name="T48" fmla="*/ 4706 w 5224"/>
                  <a:gd name="T49" fmla="*/ 1049 h 5223"/>
                  <a:gd name="T50" fmla="*/ 4967 w 5224"/>
                  <a:gd name="T51" fmla="*/ 1480 h 5223"/>
                  <a:gd name="T52" fmla="*/ 5142 w 5224"/>
                  <a:gd name="T53" fmla="*/ 1959 h 5223"/>
                  <a:gd name="T54" fmla="*/ 5217 w 5224"/>
                  <a:gd name="T55" fmla="*/ 2411 h 5223"/>
                  <a:gd name="T56" fmla="*/ 5224 w 5224"/>
                  <a:gd name="T57" fmla="*/ 2612 h 5223"/>
                  <a:gd name="T58" fmla="*/ 5217 w 5224"/>
                  <a:gd name="T59" fmla="*/ 2812 h 5223"/>
                  <a:gd name="T60" fmla="*/ 5142 w 5224"/>
                  <a:gd name="T61" fmla="*/ 3264 h 5223"/>
                  <a:gd name="T62" fmla="*/ 4967 w 5224"/>
                  <a:gd name="T63" fmla="*/ 3744 h 5223"/>
                  <a:gd name="T64" fmla="*/ 4706 w 5224"/>
                  <a:gd name="T65" fmla="*/ 4174 h 5223"/>
                  <a:gd name="T66" fmla="*/ 4367 w 5224"/>
                  <a:gd name="T67" fmla="*/ 4544 h 5223"/>
                  <a:gd name="T68" fmla="*/ 3966 w 5224"/>
                  <a:gd name="T69" fmla="*/ 4845 h 5223"/>
                  <a:gd name="T70" fmla="*/ 3510 w 5224"/>
                  <a:gd name="T71" fmla="*/ 5066 h 5223"/>
                  <a:gd name="T72" fmla="*/ 3009 w 5224"/>
                  <a:gd name="T73" fmla="*/ 5194 h 5223"/>
                  <a:gd name="T74" fmla="*/ 2679 w 5224"/>
                  <a:gd name="T75" fmla="*/ 5223 h 5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24" h="5223">
                    <a:moveTo>
                      <a:pt x="2612" y="5223"/>
                    </a:moveTo>
                    <a:lnTo>
                      <a:pt x="2545" y="5223"/>
                    </a:lnTo>
                    <a:lnTo>
                      <a:pt x="2411" y="5215"/>
                    </a:lnTo>
                    <a:lnTo>
                      <a:pt x="2214" y="5194"/>
                    </a:lnTo>
                    <a:lnTo>
                      <a:pt x="1959" y="5142"/>
                    </a:lnTo>
                    <a:lnTo>
                      <a:pt x="1714" y="5066"/>
                    </a:lnTo>
                    <a:lnTo>
                      <a:pt x="1481" y="4966"/>
                    </a:lnTo>
                    <a:lnTo>
                      <a:pt x="1258" y="4845"/>
                    </a:lnTo>
                    <a:lnTo>
                      <a:pt x="1050" y="4704"/>
                    </a:lnTo>
                    <a:lnTo>
                      <a:pt x="856" y="4544"/>
                    </a:lnTo>
                    <a:lnTo>
                      <a:pt x="679" y="4367"/>
                    </a:lnTo>
                    <a:lnTo>
                      <a:pt x="519" y="4174"/>
                    </a:lnTo>
                    <a:lnTo>
                      <a:pt x="378" y="3965"/>
                    </a:lnTo>
                    <a:lnTo>
                      <a:pt x="257" y="3744"/>
                    </a:lnTo>
                    <a:lnTo>
                      <a:pt x="159" y="3509"/>
                    </a:lnTo>
                    <a:lnTo>
                      <a:pt x="81" y="3264"/>
                    </a:lnTo>
                    <a:lnTo>
                      <a:pt x="29" y="3009"/>
                    </a:lnTo>
                    <a:lnTo>
                      <a:pt x="8" y="2812"/>
                    </a:lnTo>
                    <a:lnTo>
                      <a:pt x="0" y="2679"/>
                    </a:lnTo>
                    <a:lnTo>
                      <a:pt x="0" y="2612"/>
                    </a:lnTo>
                    <a:lnTo>
                      <a:pt x="0" y="2544"/>
                    </a:lnTo>
                    <a:lnTo>
                      <a:pt x="8" y="2411"/>
                    </a:lnTo>
                    <a:lnTo>
                      <a:pt x="29" y="2214"/>
                    </a:lnTo>
                    <a:lnTo>
                      <a:pt x="81" y="1959"/>
                    </a:lnTo>
                    <a:lnTo>
                      <a:pt x="159" y="1714"/>
                    </a:lnTo>
                    <a:lnTo>
                      <a:pt x="257" y="1480"/>
                    </a:lnTo>
                    <a:lnTo>
                      <a:pt x="378" y="1258"/>
                    </a:lnTo>
                    <a:lnTo>
                      <a:pt x="519" y="1049"/>
                    </a:lnTo>
                    <a:lnTo>
                      <a:pt x="679" y="856"/>
                    </a:lnTo>
                    <a:lnTo>
                      <a:pt x="856" y="679"/>
                    </a:lnTo>
                    <a:lnTo>
                      <a:pt x="1050" y="519"/>
                    </a:lnTo>
                    <a:lnTo>
                      <a:pt x="1258" y="378"/>
                    </a:lnTo>
                    <a:lnTo>
                      <a:pt x="1481" y="257"/>
                    </a:lnTo>
                    <a:lnTo>
                      <a:pt x="1714" y="157"/>
                    </a:lnTo>
                    <a:lnTo>
                      <a:pt x="1959" y="81"/>
                    </a:lnTo>
                    <a:lnTo>
                      <a:pt x="2214" y="29"/>
                    </a:lnTo>
                    <a:lnTo>
                      <a:pt x="2411" y="8"/>
                    </a:lnTo>
                    <a:lnTo>
                      <a:pt x="2545" y="0"/>
                    </a:lnTo>
                    <a:lnTo>
                      <a:pt x="2612" y="0"/>
                    </a:lnTo>
                    <a:lnTo>
                      <a:pt x="2679" y="0"/>
                    </a:lnTo>
                    <a:lnTo>
                      <a:pt x="2813" y="8"/>
                    </a:lnTo>
                    <a:lnTo>
                      <a:pt x="3009" y="29"/>
                    </a:lnTo>
                    <a:lnTo>
                      <a:pt x="3264" y="81"/>
                    </a:lnTo>
                    <a:lnTo>
                      <a:pt x="3510" y="157"/>
                    </a:lnTo>
                    <a:lnTo>
                      <a:pt x="3744" y="257"/>
                    </a:lnTo>
                    <a:lnTo>
                      <a:pt x="3966" y="378"/>
                    </a:lnTo>
                    <a:lnTo>
                      <a:pt x="4174" y="519"/>
                    </a:lnTo>
                    <a:lnTo>
                      <a:pt x="4367" y="679"/>
                    </a:lnTo>
                    <a:lnTo>
                      <a:pt x="4546" y="856"/>
                    </a:lnTo>
                    <a:lnTo>
                      <a:pt x="4706" y="1049"/>
                    </a:lnTo>
                    <a:lnTo>
                      <a:pt x="4846" y="1258"/>
                    </a:lnTo>
                    <a:lnTo>
                      <a:pt x="4967" y="1480"/>
                    </a:lnTo>
                    <a:lnTo>
                      <a:pt x="5066" y="1714"/>
                    </a:lnTo>
                    <a:lnTo>
                      <a:pt x="5142" y="1959"/>
                    </a:lnTo>
                    <a:lnTo>
                      <a:pt x="5196" y="2214"/>
                    </a:lnTo>
                    <a:lnTo>
                      <a:pt x="5217" y="2411"/>
                    </a:lnTo>
                    <a:lnTo>
                      <a:pt x="5223" y="2544"/>
                    </a:lnTo>
                    <a:lnTo>
                      <a:pt x="5224" y="2612"/>
                    </a:lnTo>
                    <a:lnTo>
                      <a:pt x="5223" y="2679"/>
                    </a:lnTo>
                    <a:lnTo>
                      <a:pt x="5217" y="2812"/>
                    </a:lnTo>
                    <a:lnTo>
                      <a:pt x="5196" y="3009"/>
                    </a:lnTo>
                    <a:lnTo>
                      <a:pt x="5142" y="3264"/>
                    </a:lnTo>
                    <a:lnTo>
                      <a:pt x="5066" y="3509"/>
                    </a:lnTo>
                    <a:lnTo>
                      <a:pt x="4967" y="3744"/>
                    </a:lnTo>
                    <a:lnTo>
                      <a:pt x="4846" y="3965"/>
                    </a:lnTo>
                    <a:lnTo>
                      <a:pt x="4706" y="4174"/>
                    </a:lnTo>
                    <a:lnTo>
                      <a:pt x="4546" y="4367"/>
                    </a:lnTo>
                    <a:lnTo>
                      <a:pt x="4367" y="4544"/>
                    </a:lnTo>
                    <a:lnTo>
                      <a:pt x="4174" y="4704"/>
                    </a:lnTo>
                    <a:lnTo>
                      <a:pt x="3966" y="4845"/>
                    </a:lnTo>
                    <a:lnTo>
                      <a:pt x="3744" y="4966"/>
                    </a:lnTo>
                    <a:lnTo>
                      <a:pt x="3510" y="5066"/>
                    </a:lnTo>
                    <a:lnTo>
                      <a:pt x="3264" y="5142"/>
                    </a:lnTo>
                    <a:lnTo>
                      <a:pt x="3009" y="5194"/>
                    </a:lnTo>
                    <a:lnTo>
                      <a:pt x="2813" y="5215"/>
                    </a:lnTo>
                    <a:lnTo>
                      <a:pt x="2679" y="5223"/>
                    </a:lnTo>
                    <a:lnTo>
                      <a:pt x="2612" y="5223"/>
                    </a:lnTo>
                    <a:close/>
                  </a:path>
                </a:pathLst>
              </a:custGeom>
              <a:solidFill>
                <a:srgbClr val="3F6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3070" y="1390"/>
                <a:ext cx="1537" cy="1536"/>
              </a:xfrm>
              <a:custGeom>
                <a:avLst/>
                <a:gdLst>
                  <a:gd name="T0" fmla="*/ 4608 w 4609"/>
                  <a:gd name="T1" fmla="*/ 2424 h 4609"/>
                  <a:gd name="T2" fmla="*/ 4539 w 4609"/>
                  <a:gd name="T3" fmla="*/ 2881 h 4609"/>
                  <a:gd name="T4" fmla="*/ 4383 w 4609"/>
                  <a:gd name="T5" fmla="*/ 3304 h 4609"/>
                  <a:gd name="T6" fmla="*/ 4153 w 4609"/>
                  <a:gd name="T7" fmla="*/ 3684 h 4609"/>
                  <a:gd name="T8" fmla="*/ 3856 w 4609"/>
                  <a:gd name="T9" fmla="*/ 4011 h 4609"/>
                  <a:gd name="T10" fmla="*/ 3500 w 4609"/>
                  <a:gd name="T11" fmla="*/ 4276 h 4609"/>
                  <a:gd name="T12" fmla="*/ 3098 w 4609"/>
                  <a:gd name="T13" fmla="*/ 4471 h 4609"/>
                  <a:gd name="T14" fmla="*/ 2656 w 4609"/>
                  <a:gd name="T15" fmla="*/ 4583 h 4609"/>
                  <a:gd name="T16" fmla="*/ 2305 w 4609"/>
                  <a:gd name="T17" fmla="*/ 4609 h 4609"/>
                  <a:gd name="T18" fmla="*/ 1953 w 4609"/>
                  <a:gd name="T19" fmla="*/ 4583 h 4609"/>
                  <a:gd name="T20" fmla="*/ 1513 w 4609"/>
                  <a:gd name="T21" fmla="*/ 4471 h 4609"/>
                  <a:gd name="T22" fmla="*/ 1109 w 4609"/>
                  <a:gd name="T23" fmla="*/ 4276 h 4609"/>
                  <a:gd name="T24" fmla="*/ 755 w 4609"/>
                  <a:gd name="T25" fmla="*/ 4011 h 4609"/>
                  <a:gd name="T26" fmla="*/ 458 w 4609"/>
                  <a:gd name="T27" fmla="*/ 3684 h 4609"/>
                  <a:gd name="T28" fmla="*/ 228 w 4609"/>
                  <a:gd name="T29" fmla="*/ 3304 h 4609"/>
                  <a:gd name="T30" fmla="*/ 72 w 4609"/>
                  <a:gd name="T31" fmla="*/ 2881 h 4609"/>
                  <a:gd name="T32" fmla="*/ 3 w 4609"/>
                  <a:gd name="T33" fmla="*/ 2424 h 4609"/>
                  <a:gd name="T34" fmla="*/ 3 w 4609"/>
                  <a:gd name="T35" fmla="*/ 2185 h 4609"/>
                  <a:gd name="T36" fmla="*/ 72 w 4609"/>
                  <a:gd name="T37" fmla="*/ 1728 h 4609"/>
                  <a:gd name="T38" fmla="*/ 228 w 4609"/>
                  <a:gd name="T39" fmla="*/ 1305 h 4609"/>
                  <a:gd name="T40" fmla="*/ 458 w 4609"/>
                  <a:gd name="T41" fmla="*/ 925 h 4609"/>
                  <a:gd name="T42" fmla="*/ 755 w 4609"/>
                  <a:gd name="T43" fmla="*/ 598 h 4609"/>
                  <a:gd name="T44" fmla="*/ 1109 w 4609"/>
                  <a:gd name="T45" fmla="*/ 333 h 4609"/>
                  <a:gd name="T46" fmla="*/ 1513 w 4609"/>
                  <a:gd name="T47" fmla="*/ 140 h 4609"/>
                  <a:gd name="T48" fmla="*/ 1953 w 4609"/>
                  <a:gd name="T49" fmla="*/ 26 h 4609"/>
                  <a:gd name="T50" fmla="*/ 2305 w 4609"/>
                  <a:gd name="T51" fmla="*/ 0 h 4609"/>
                  <a:gd name="T52" fmla="*/ 2656 w 4609"/>
                  <a:gd name="T53" fmla="*/ 26 h 4609"/>
                  <a:gd name="T54" fmla="*/ 3098 w 4609"/>
                  <a:gd name="T55" fmla="*/ 140 h 4609"/>
                  <a:gd name="T56" fmla="*/ 3500 w 4609"/>
                  <a:gd name="T57" fmla="*/ 333 h 4609"/>
                  <a:gd name="T58" fmla="*/ 3856 w 4609"/>
                  <a:gd name="T59" fmla="*/ 598 h 4609"/>
                  <a:gd name="T60" fmla="*/ 4153 w 4609"/>
                  <a:gd name="T61" fmla="*/ 925 h 4609"/>
                  <a:gd name="T62" fmla="*/ 4383 w 4609"/>
                  <a:gd name="T63" fmla="*/ 1305 h 4609"/>
                  <a:gd name="T64" fmla="*/ 4539 w 4609"/>
                  <a:gd name="T65" fmla="*/ 1728 h 4609"/>
                  <a:gd name="T66" fmla="*/ 4608 w 4609"/>
                  <a:gd name="T67" fmla="*/ 2185 h 4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09" h="4609">
                    <a:moveTo>
                      <a:pt x="4609" y="2305"/>
                    </a:moveTo>
                    <a:lnTo>
                      <a:pt x="4608" y="2424"/>
                    </a:lnTo>
                    <a:lnTo>
                      <a:pt x="4585" y="2656"/>
                    </a:lnTo>
                    <a:lnTo>
                      <a:pt x="4539" y="2881"/>
                    </a:lnTo>
                    <a:lnTo>
                      <a:pt x="4471" y="3097"/>
                    </a:lnTo>
                    <a:lnTo>
                      <a:pt x="4383" y="3304"/>
                    </a:lnTo>
                    <a:lnTo>
                      <a:pt x="4276" y="3500"/>
                    </a:lnTo>
                    <a:lnTo>
                      <a:pt x="4153" y="3684"/>
                    </a:lnTo>
                    <a:lnTo>
                      <a:pt x="4011" y="3854"/>
                    </a:lnTo>
                    <a:lnTo>
                      <a:pt x="3856" y="4011"/>
                    </a:lnTo>
                    <a:lnTo>
                      <a:pt x="3684" y="4152"/>
                    </a:lnTo>
                    <a:lnTo>
                      <a:pt x="3500" y="4276"/>
                    </a:lnTo>
                    <a:lnTo>
                      <a:pt x="3304" y="4383"/>
                    </a:lnTo>
                    <a:lnTo>
                      <a:pt x="3098" y="4471"/>
                    </a:lnTo>
                    <a:lnTo>
                      <a:pt x="2881" y="4537"/>
                    </a:lnTo>
                    <a:lnTo>
                      <a:pt x="2656" y="4583"/>
                    </a:lnTo>
                    <a:lnTo>
                      <a:pt x="2424" y="4607"/>
                    </a:lnTo>
                    <a:lnTo>
                      <a:pt x="2305" y="4609"/>
                    </a:lnTo>
                    <a:lnTo>
                      <a:pt x="2187" y="4607"/>
                    </a:lnTo>
                    <a:lnTo>
                      <a:pt x="1953" y="4583"/>
                    </a:lnTo>
                    <a:lnTo>
                      <a:pt x="1729" y="4537"/>
                    </a:lnTo>
                    <a:lnTo>
                      <a:pt x="1513" y="4471"/>
                    </a:lnTo>
                    <a:lnTo>
                      <a:pt x="1305" y="4383"/>
                    </a:lnTo>
                    <a:lnTo>
                      <a:pt x="1109" y="4276"/>
                    </a:lnTo>
                    <a:lnTo>
                      <a:pt x="926" y="4152"/>
                    </a:lnTo>
                    <a:lnTo>
                      <a:pt x="755" y="4011"/>
                    </a:lnTo>
                    <a:lnTo>
                      <a:pt x="599" y="3854"/>
                    </a:lnTo>
                    <a:lnTo>
                      <a:pt x="458" y="3684"/>
                    </a:lnTo>
                    <a:lnTo>
                      <a:pt x="333" y="3500"/>
                    </a:lnTo>
                    <a:lnTo>
                      <a:pt x="228" y="3304"/>
                    </a:lnTo>
                    <a:lnTo>
                      <a:pt x="140" y="3097"/>
                    </a:lnTo>
                    <a:lnTo>
                      <a:pt x="72" y="2881"/>
                    </a:lnTo>
                    <a:lnTo>
                      <a:pt x="26" y="2656"/>
                    </a:lnTo>
                    <a:lnTo>
                      <a:pt x="3" y="2424"/>
                    </a:lnTo>
                    <a:lnTo>
                      <a:pt x="0" y="2305"/>
                    </a:lnTo>
                    <a:lnTo>
                      <a:pt x="3" y="2185"/>
                    </a:lnTo>
                    <a:lnTo>
                      <a:pt x="26" y="1953"/>
                    </a:lnTo>
                    <a:lnTo>
                      <a:pt x="72" y="1728"/>
                    </a:lnTo>
                    <a:lnTo>
                      <a:pt x="140" y="1512"/>
                    </a:lnTo>
                    <a:lnTo>
                      <a:pt x="228" y="1305"/>
                    </a:lnTo>
                    <a:lnTo>
                      <a:pt x="333" y="1109"/>
                    </a:lnTo>
                    <a:lnTo>
                      <a:pt x="458" y="925"/>
                    </a:lnTo>
                    <a:lnTo>
                      <a:pt x="599" y="755"/>
                    </a:lnTo>
                    <a:lnTo>
                      <a:pt x="755" y="598"/>
                    </a:lnTo>
                    <a:lnTo>
                      <a:pt x="926" y="457"/>
                    </a:lnTo>
                    <a:lnTo>
                      <a:pt x="1109" y="333"/>
                    </a:lnTo>
                    <a:lnTo>
                      <a:pt x="1305" y="226"/>
                    </a:lnTo>
                    <a:lnTo>
                      <a:pt x="1513" y="140"/>
                    </a:lnTo>
                    <a:lnTo>
                      <a:pt x="1729" y="72"/>
                    </a:lnTo>
                    <a:lnTo>
                      <a:pt x="1953" y="26"/>
                    </a:lnTo>
                    <a:lnTo>
                      <a:pt x="2187" y="2"/>
                    </a:lnTo>
                    <a:lnTo>
                      <a:pt x="2305" y="0"/>
                    </a:lnTo>
                    <a:lnTo>
                      <a:pt x="2424" y="2"/>
                    </a:lnTo>
                    <a:lnTo>
                      <a:pt x="2656" y="26"/>
                    </a:lnTo>
                    <a:lnTo>
                      <a:pt x="2881" y="72"/>
                    </a:lnTo>
                    <a:lnTo>
                      <a:pt x="3098" y="140"/>
                    </a:lnTo>
                    <a:lnTo>
                      <a:pt x="3304" y="226"/>
                    </a:lnTo>
                    <a:lnTo>
                      <a:pt x="3500" y="333"/>
                    </a:lnTo>
                    <a:lnTo>
                      <a:pt x="3684" y="457"/>
                    </a:lnTo>
                    <a:lnTo>
                      <a:pt x="3856" y="598"/>
                    </a:lnTo>
                    <a:lnTo>
                      <a:pt x="4011" y="755"/>
                    </a:lnTo>
                    <a:lnTo>
                      <a:pt x="4153" y="925"/>
                    </a:lnTo>
                    <a:lnTo>
                      <a:pt x="4276" y="1109"/>
                    </a:lnTo>
                    <a:lnTo>
                      <a:pt x="4383" y="1305"/>
                    </a:lnTo>
                    <a:lnTo>
                      <a:pt x="4471" y="1512"/>
                    </a:lnTo>
                    <a:lnTo>
                      <a:pt x="4539" y="1728"/>
                    </a:lnTo>
                    <a:lnTo>
                      <a:pt x="4585" y="1953"/>
                    </a:lnTo>
                    <a:lnTo>
                      <a:pt x="4608" y="2185"/>
                    </a:lnTo>
                    <a:lnTo>
                      <a:pt x="4609" y="2305"/>
                    </a:lnTo>
                    <a:close/>
                  </a:path>
                </a:pathLst>
              </a:custGeom>
              <a:solidFill>
                <a:srgbClr val="2D4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9"/>
              <p:cNvSpPr>
                <a:spLocks/>
              </p:cNvSpPr>
              <p:nvPr/>
            </p:nvSpPr>
            <p:spPr bwMode="auto">
              <a:xfrm>
                <a:off x="3199" y="1518"/>
                <a:ext cx="1280" cy="1280"/>
              </a:xfrm>
              <a:custGeom>
                <a:avLst/>
                <a:gdLst>
                  <a:gd name="T0" fmla="*/ 3840 w 3841"/>
                  <a:gd name="T1" fmla="*/ 2019 h 3839"/>
                  <a:gd name="T2" fmla="*/ 3781 w 3841"/>
                  <a:gd name="T3" fmla="*/ 2399 h 3839"/>
                  <a:gd name="T4" fmla="*/ 3652 w 3841"/>
                  <a:gd name="T5" fmla="*/ 2752 h 3839"/>
                  <a:gd name="T6" fmla="*/ 3459 w 3841"/>
                  <a:gd name="T7" fmla="*/ 3069 h 3839"/>
                  <a:gd name="T8" fmla="*/ 3212 w 3841"/>
                  <a:gd name="T9" fmla="*/ 3341 h 3839"/>
                  <a:gd name="T10" fmla="*/ 2916 w 3841"/>
                  <a:gd name="T11" fmla="*/ 3563 h 3839"/>
                  <a:gd name="T12" fmla="*/ 2581 w 3841"/>
                  <a:gd name="T13" fmla="*/ 3724 h 3839"/>
                  <a:gd name="T14" fmla="*/ 2213 w 3841"/>
                  <a:gd name="T15" fmla="*/ 3819 h 3839"/>
                  <a:gd name="T16" fmla="*/ 1920 w 3841"/>
                  <a:gd name="T17" fmla="*/ 3839 h 3839"/>
                  <a:gd name="T18" fmla="*/ 1627 w 3841"/>
                  <a:gd name="T19" fmla="*/ 3819 h 3839"/>
                  <a:gd name="T20" fmla="*/ 1260 w 3841"/>
                  <a:gd name="T21" fmla="*/ 3724 h 3839"/>
                  <a:gd name="T22" fmla="*/ 924 w 3841"/>
                  <a:gd name="T23" fmla="*/ 3563 h 3839"/>
                  <a:gd name="T24" fmla="*/ 628 w 3841"/>
                  <a:gd name="T25" fmla="*/ 3341 h 3839"/>
                  <a:gd name="T26" fmla="*/ 380 w 3841"/>
                  <a:gd name="T27" fmla="*/ 3069 h 3839"/>
                  <a:gd name="T28" fmla="*/ 188 w 3841"/>
                  <a:gd name="T29" fmla="*/ 2752 h 3839"/>
                  <a:gd name="T30" fmla="*/ 59 w 3841"/>
                  <a:gd name="T31" fmla="*/ 2399 h 3839"/>
                  <a:gd name="T32" fmla="*/ 1 w 3841"/>
                  <a:gd name="T33" fmla="*/ 2019 h 3839"/>
                  <a:gd name="T34" fmla="*/ 1 w 3841"/>
                  <a:gd name="T35" fmla="*/ 1820 h 3839"/>
                  <a:gd name="T36" fmla="*/ 59 w 3841"/>
                  <a:gd name="T37" fmla="*/ 1440 h 3839"/>
                  <a:gd name="T38" fmla="*/ 188 w 3841"/>
                  <a:gd name="T39" fmla="*/ 1087 h 3839"/>
                  <a:gd name="T40" fmla="*/ 380 w 3841"/>
                  <a:gd name="T41" fmla="*/ 770 h 3839"/>
                  <a:gd name="T42" fmla="*/ 628 w 3841"/>
                  <a:gd name="T43" fmla="*/ 498 h 3839"/>
                  <a:gd name="T44" fmla="*/ 924 w 3841"/>
                  <a:gd name="T45" fmla="*/ 276 h 3839"/>
                  <a:gd name="T46" fmla="*/ 1260 w 3841"/>
                  <a:gd name="T47" fmla="*/ 115 h 3839"/>
                  <a:gd name="T48" fmla="*/ 1627 w 3841"/>
                  <a:gd name="T49" fmla="*/ 21 h 3839"/>
                  <a:gd name="T50" fmla="*/ 1920 w 3841"/>
                  <a:gd name="T51" fmla="*/ 0 h 3839"/>
                  <a:gd name="T52" fmla="*/ 2213 w 3841"/>
                  <a:gd name="T53" fmla="*/ 21 h 3839"/>
                  <a:gd name="T54" fmla="*/ 2581 w 3841"/>
                  <a:gd name="T55" fmla="*/ 115 h 3839"/>
                  <a:gd name="T56" fmla="*/ 2916 w 3841"/>
                  <a:gd name="T57" fmla="*/ 276 h 3839"/>
                  <a:gd name="T58" fmla="*/ 3212 w 3841"/>
                  <a:gd name="T59" fmla="*/ 498 h 3839"/>
                  <a:gd name="T60" fmla="*/ 3459 w 3841"/>
                  <a:gd name="T61" fmla="*/ 770 h 3839"/>
                  <a:gd name="T62" fmla="*/ 3652 w 3841"/>
                  <a:gd name="T63" fmla="*/ 1087 h 3839"/>
                  <a:gd name="T64" fmla="*/ 3781 w 3841"/>
                  <a:gd name="T65" fmla="*/ 1440 h 3839"/>
                  <a:gd name="T66" fmla="*/ 3840 w 3841"/>
                  <a:gd name="T67" fmla="*/ 1820 h 3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1" h="3839">
                    <a:moveTo>
                      <a:pt x="3841" y="1920"/>
                    </a:moveTo>
                    <a:lnTo>
                      <a:pt x="3840" y="2019"/>
                    </a:lnTo>
                    <a:lnTo>
                      <a:pt x="3819" y="2212"/>
                    </a:lnTo>
                    <a:lnTo>
                      <a:pt x="3781" y="2399"/>
                    </a:lnTo>
                    <a:lnTo>
                      <a:pt x="3724" y="2581"/>
                    </a:lnTo>
                    <a:lnTo>
                      <a:pt x="3652" y="2752"/>
                    </a:lnTo>
                    <a:lnTo>
                      <a:pt x="3563" y="2916"/>
                    </a:lnTo>
                    <a:lnTo>
                      <a:pt x="3459" y="3069"/>
                    </a:lnTo>
                    <a:lnTo>
                      <a:pt x="3343" y="3211"/>
                    </a:lnTo>
                    <a:lnTo>
                      <a:pt x="3212" y="3341"/>
                    </a:lnTo>
                    <a:lnTo>
                      <a:pt x="3069" y="3459"/>
                    </a:lnTo>
                    <a:lnTo>
                      <a:pt x="2916" y="3563"/>
                    </a:lnTo>
                    <a:lnTo>
                      <a:pt x="2754" y="3651"/>
                    </a:lnTo>
                    <a:lnTo>
                      <a:pt x="2581" y="3724"/>
                    </a:lnTo>
                    <a:lnTo>
                      <a:pt x="2401" y="3780"/>
                    </a:lnTo>
                    <a:lnTo>
                      <a:pt x="2213" y="3819"/>
                    </a:lnTo>
                    <a:lnTo>
                      <a:pt x="2019" y="3838"/>
                    </a:lnTo>
                    <a:lnTo>
                      <a:pt x="1920" y="3839"/>
                    </a:lnTo>
                    <a:lnTo>
                      <a:pt x="1822" y="3838"/>
                    </a:lnTo>
                    <a:lnTo>
                      <a:pt x="1627" y="3819"/>
                    </a:lnTo>
                    <a:lnTo>
                      <a:pt x="1440" y="3780"/>
                    </a:lnTo>
                    <a:lnTo>
                      <a:pt x="1260" y="3724"/>
                    </a:lnTo>
                    <a:lnTo>
                      <a:pt x="1087" y="3651"/>
                    </a:lnTo>
                    <a:lnTo>
                      <a:pt x="924" y="3563"/>
                    </a:lnTo>
                    <a:lnTo>
                      <a:pt x="770" y="3459"/>
                    </a:lnTo>
                    <a:lnTo>
                      <a:pt x="628" y="3341"/>
                    </a:lnTo>
                    <a:lnTo>
                      <a:pt x="498" y="3211"/>
                    </a:lnTo>
                    <a:lnTo>
                      <a:pt x="380" y="3069"/>
                    </a:lnTo>
                    <a:lnTo>
                      <a:pt x="278" y="2916"/>
                    </a:lnTo>
                    <a:lnTo>
                      <a:pt x="188" y="2752"/>
                    </a:lnTo>
                    <a:lnTo>
                      <a:pt x="115" y="2581"/>
                    </a:lnTo>
                    <a:lnTo>
                      <a:pt x="59" y="2399"/>
                    </a:lnTo>
                    <a:lnTo>
                      <a:pt x="21" y="2212"/>
                    </a:lnTo>
                    <a:lnTo>
                      <a:pt x="1" y="2019"/>
                    </a:lnTo>
                    <a:lnTo>
                      <a:pt x="0" y="1920"/>
                    </a:lnTo>
                    <a:lnTo>
                      <a:pt x="1" y="1820"/>
                    </a:lnTo>
                    <a:lnTo>
                      <a:pt x="21" y="1627"/>
                    </a:lnTo>
                    <a:lnTo>
                      <a:pt x="59" y="1440"/>
                    </a:lnTo>
                    <a:lnTo>
                      <a:pt x="115" y="1258"/>
                    </a:lnTo>
                    <a:lnTo>
                      <a:pt x="188" y="1087"/>
                    </a:lnTo>
                    <a:lnTo>
                      <a:pt x="278" y="923"/>
                    </a:lnTo>
                    <a:lnTo>
                      <a:pt x="380" y="770"/>
                    </a:lnTo>
                    <a:lnTo>
                      <a:pt x="498" y="628"/>
                    </a:lnTo>
                    <a:lnTo>
                      <a:pt x="628" y="498"/>
                    </a:lnTo>
                    <a:lnTo>
                      <a:pt x="770" y="380"/>
                    </a:lnTo>
                    <a:lnTo>
                      <a:pt x="924" y="276"/>
                    </a:lnTo>
                    <a:lnTo>
                      <a:pt x="1087" y="188"/>
                    </a:lnTo>
                    <a:lnTo>
                      <a:pt x="1260" y="115"/>
                    </a:lnTo>
                    <a:lnTo>
                      <a:pt x="1440" y="59"/>
                    </a:lnTo>
                    <a:lnTo>
                      <a:pt x="1627" y="21"/>
                    </a:lnTo>
                    <a:lnTo>
                      <a:pt x="1822" y="1"/>
                    </a:lnTo>
                    <a:lnTo>
                      <a:pt x="1920" y="0"/>
                    </a:lnTo>
                    <a:lnTo>
                      <a:pt x="2019" y="1"/>
                    </a:lnTo>
                    <a:lnTo>
                      <a:pt x="2213" y="21"/>
                    </a:lnTo>
                    <a:lnTo>
                      <a:pt x="2401" y="59"/>
                    </a:lnTo>
                    <a:lnTo>
                      <a:pt x="2581" y="115"/>
                    </a:lnTo>
                    <a:lnTo>
                      <a:pt x="2754" y="188"/>
                    </a:lnTo>
                    <a:lnTo>
                      <a:pt x="2916" y="276"/>
                    </a:lnTo>
                    <a:lnTo>
                      <a:pt x="3069" y="380"/>
                    </a:lnTo>
                    <a:lnTo>
                      <a:pt x="3212" y="498"/>
                    </a:lnTo>
                    <a:lnTo>
                      <a:pt x="3343" y="628"/>
                    </a:lnTo>
                    <a:lnTo>
                      <a:pt x="3459" y="770"/>
                    </a:lnTo>
                    <a:lnTo>
                      <a:pt x="3563" y="923"/>
                    </a:lnTo>
                    <a:lnTo>
                      <a:pt x="3652" y="1087"/>
                    </a:lnTo>
                    <a:lnTo>
                      <a:pt x="3724" y="1258"/>
                    </a:lnTo>
                    <a:lnTo>
                      <a:pt x="3781" y="1440"/>
                    </a:lnTo>
                    <a:lnTo>
                      <a:pt x="3819" y="1627"/>
                    </a:lnTo>
                    <a:lnTo>
                      <a:pt x="3840" y="1820"/>
                    </a:lnTo>
                    <a:lnTo>
                      <a:pt x="3841" y="1920"/>
                    </a:lnTo>
                    <a:close/>
                  </a:path>
                </a:pathLst>
              </a:custGeom>
              <a:solidFill>
                <a:srgbClr val="233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10"/>
              <p:cNvSpPr>
                <a:spLocks noEditPoints="1"/>
              </p:cNvSpPr>
              <p:nvPr/>
            </p:nvSpPr>
            <p:spPr bwMode="auto">
              <a:xfrm>
                <a:off x="2686" y="1006"/>
                <a:ext cx="2305" cy="2304"/>
              </a:xfrm>
              <a:custGeom>
                <a:avLst/>
                <a:gdLst>
                  <a:gd name="T0" fmla="*/ 1884 w 6913"/>
                  <a:gd name="T1" fmla="*/ 377 h 6913"/>
                  <a:gd name="T2" fmla="*/ 544 w 6913"/>
                  <a:gd name="T3" fmla="*/ 1593 h 6913"/>
                  <a:gd name="T4" fmla="*/ 1 w 6913"/>
                  <a:gd name="T5" fmla="*/ 3367 h 6913"/>
                  <a:gd name="T6" fmla="*/ 379 w 6913"/>
                  <a:gd name="T7" fmla="*/ 5031 h 6913"/>
                  <a:gd name="T8" fmla="*/ 1594 w 6913"/>
                  <a:gd name="T9" fmla="*/ 6369 h 6913"/>
                  <a:gd name="T10" fmla="*/ 3367 w 6913"/>
                  <a:gd name="T11" fmla="*/ 6912 h 6913"/>
                  <a:gd name="T12" fmla="*/ 5031 w 6913"/>
                  <a:gd name="T13" fmla="*/ 6536 h 6913"/>
                  <a:gd name="T14" fmla="*/ 6369 w 6913"/>
                  <a:gd name="T15" fmla="*/ 5320 h 6913"/>
                  <a:gd name="T16" fmla="*/ 6913 w 6913"/>
                  <a:gd name="T17" fmla="*/ 3546 h 6913"/>
                  <a:gd name="T18" fmla="*/ 6536 w 6913"/>
                  <a:gd name="T19" fmla="*/ 1882 h 6913"/>
                  <a:gd name="T20" fmla="*/ 5320 w 6913"/>
                  <a:gd name="T21" fmla="*/ 544 h 6913"/>
                  <a:gd name="T22" fmla="*/ 3546 w 6913"/>
                  <a:gd name="T23" fmla="*/ 1 h 6913"/>
                  <a:gd name="T24" fmla="*/ 5070 w 6913"/>
                  <a:gd name="T25" fmla="*/ 1113 h 6913"/>
                  <a:gd name="T26" fmla="*/ 5695 w 6913"/>
                  <a:gd name="T27" fmla="*/ 1491 h 6913"/>
                  <a:gd name="T28" fmla="*/ 5695 w 6913"/>
                  <a:gd name="T29" fmla="*/ 2271 h 6913"/>
                  <a:gd name="T30" fmla="*/ 5070 w 6913"/>
                  <a:gd name="T31" fmla="*/ 2649 h 6913"/>
                  <a:gd name="T32" fmla="*/ 4413 w 6913"/>
                  <a:gd name="T33" fmla="*/ 2336 h 6913"/>
                  <a:gd name="T34" fmla="*/ 4335 w 6913"/>
                  <a:gd name="T35" fmla="*/ 1558 h 6913"/>
                  <a:gd name="T36" fmla="*/ 572 w 6913"/>
                  <a:gd name="T37" fmla="*/ 3058 h 6913"/>
                  <a:gd name="T38" fmla="*/ 1230 w 6913"/>
                  <a:gd name="T39" fmla="*/ 2689 h 6913"/>
                  <a:gd name="T40" fmla="*/ 1887 w 6913"/>
                  <a:gd name="T41" fmla="*/ 3058 h 6913"/>
                  <a:gd name="T42" fmla="*/ 1923 w 6913"/>
                  <a:gd name="T43" fmla="*/ 3789 h 6913"/>
                  <a:gd name="T44" fmla="*/ 1269 w 6913"/>
                  <a:gd name="T45" fmla="*/ 4224 h 6913"/>
                  <a:gd name="T46" fmla="*/ 614 w 6913"/>
                  <a:gd name="T47" fmla="*/ 3916 h 6913"/>
                  <a:gd name="T48" fmla="*/ 2273 w 6913"/>
                  <a:gd name="T49" fmla="*/ 5693 h 6913"/>
                  <a:gd name="T50" fmla="*/ 1492 w 6913"/>
                  <a:gd name="T51" fmla="*/ 5693 h 6913"/>
                  <a:gd name="T52" fmla="*/ 1115 w 6913"/>
                  <a:gd name="T53" fmla="*/ 5068 h 6913"/>
                  <a:gd name="T54" fmla="*/ 1427 w 6913"/>
                  <a:gd name="T55" fmla="*/ 4411 h 6913"/>
                  <a:gd name="T56" fmla="*/ 2205 w 6913"/>
                  <a:gd name="T57" fmla="*/ 4335 h 6913"/>
                  <a:gd name="T58" fmla="*/ 2643 w 6913"/>
                  <a:gd name="T59" fmla="*/ 4921 h 6913"/>
                  <a:gd name="T60" fmla="*/ 2425 w 6913"/>
                  <a:gd name="T61" fmla="*/ 2424 h 6913"/>
                  <a:gd name="T62" fmla="*/ 1700 w 6913"/>
                  <a:gd name="T63" fmla="*/ 2628 h 6913"/>
                  <a:gd name="T64" fmla="*/ 1157 w 6913"/>
                  <a:gd name="T65" fmla="*/ 2136 h 6913"/>
                  <a:gd name="T66" fmla="*/ 1311 w 6913"/>
                  <a:gd name="T67" fmla="*/ 1367 h 6913"/>
                  <a:gd name="T68" fmla="*/ 1992 w 6913"/>
                  <a:gd name="T69" fmla="*/ 1120 h 6913"/>
                  <a:gd name="T70" fmla="*/ 2580 w 6913"/>
                  <a:gd name="T71" fmla="*/ 1558 h 6913"/>
                  <a:gd name="T72" fmla="*/ 2502 w 6913"/>
                  <a:gd name="T73" fmla="*/ 2336 h 6913"/>
                  <a:gd name="T74" fmla="*/ 2941 w 6913"/>
                  <a:gd name="T75" fmla="*/ 6253 h 6913"/>
                  <a:gd name="T76" fmla="*/ 2698 w 6913"/>
                  <a:gd name="T77" fmla="*/ 5566 h 6913"/>
                  <a:gd name="T78" fmla="*/ 3193 w 6913"/>
                  <a:gd name="T79" fmla="*/ 4963 h 6913"/>
                  <a:gd name="T80" fmla="*/ 3918 w 6913"/>
                  <a:gd name="T81" fmla="*/ 5068 h 6913"/>
                  <a:gd name="T82" fmla="*/ 4224 w 6913"/>
                  <a:gd name="T83" fmla="*/ 5723 h 6913"/>
                  <a:gd name="T84" fmla="*/ 3791 w 6913"/>
                  <a:gd name="T85" fmla="*/ 6377 h 6913"/>
                  <a:gd name="T86" fmla="*/ 3124 w 6913"/>
                  <a:gd name="T87" fmla="*/ 1921 h 6913"/>
                  <a:gd name="T88" fmla="*/ 2689 w 6913"/>
                  <a:gd name="T89" fmla="*/ 1269 h 6913"/>
                  <a:gd name="T90" fmla="*/ 2997 w 6913"/>
                  <a:gd name="T91" fmla="*/ 614 h 6913"/>
                  <a:gd name="T92" fmla="*/ 3722 w 6913"/>
                  <a:gd name="T93" fmla="*/ 507 h 6913"/>
                  <a:gd name="T94" fmla="*/ 4217 w 6913"/>
                  <a:gd name="T95" fmla="*/ 1112 h 6913"/>
                  <a:gd name="T96" fmla="*/ 3974 w 6913"/>
                  <a:gd name="T97" fmla="*/ 1797 h 6913"/>
                  <a:gd name="T98" fmla="*/ 5486 w 6913"/>
                  <a:gd name="T99" fmla="*/ 5651 h 6913"/>
                  <a:gd name="T100" fmla="*/ 4708 w 6913"/>
                  <a:gd name="T101" fmla="*/ 5729 h 6913"/>
                  <a:gd name="T102" fmla="*/ 4272 w 6913"/>
                  <a:gd name="T103" fmla="*/ 5142 h 6913"/>
                  <a:gd name="T104" fmla="*/ 4518 w 6913"/>
                  <a:gd name="T105" fmla="*/ 4460 h 6913"/>
                  <a:gd name="T106" fmla="*/ 5286 w 6913"/>
                  <a:gd name="T107" fmla="*/ 4306 h 6913"/>
                  <a:gd name="T108" fmla="*/ 5778 w 6913"/>
                  <a:gd name="T109" fmla="*/ 4849 h 6913"/>
                  <a:gd name="T110" fmla="*/ 5575 w 6913"/>
                  <a:gd name="T111" fmla="*/ 5575 h 6913"/>
                  <a:gd name="T112" fmla="*/ 5070 w 6913"/>
                  <a:gd name="T113" fmla="*/ 3916 h 6913"/>
                  <a:gd name="T114" fmla="*/ 4963 w 6913"/>
                  <a:gd name="T115" fmla="*/ 3193 h 6913"/>
                  <a:gd name="T116" fmla="*/ 5568 w 6913"/>
                  <a:gd name="T117" fmla="*/ 2698 h 6913"/>
                  <a:gd name="T118" fmla="*/ 6254 w 6913"/>
                  <a:gd name="T119" fmla="*/ 2939 h 6913"/>
                  <a:gd name="T120" fmla="*/ 6429 w 6913"/>
                  <a:gd name="T121" fmla="*/ 3648 h 6913"/>
                  <a:gd name="T122" fmla="*/ 5876 w 6913"/>
                  <a:gd name="T123" fmla="*/ 4201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13" h="6913">
                    <a:moveTo>
                      <a:pt x="3457" y="0"/>
                    </a:moveTo>
                    <a:lnTo>
                      <a:pt x="3367" y="1"/>
                    </a:lnTo>
                    <a:lnTo>
                      <a:pt x="3192" y="10"/>
                    </a:lnTo>
                    <a:lnTo>
                      <a:pt x="3017" y="27"/>
                    </a:lnTo>
                    <a:lnTo>
                      <a:pt x="2845" y="53"/>
                    </a:lnTo>
                    <a:lnTo>
                      <a:pt x="2676" y="88"/>
                    </a:lnTo>
                    <a:lnTo>
                      <a:pt x="2510" y="131"/>
                    </a:lnTo>
                    <a:lnTo>
                      <a:pt x="2348" y="181"/>
                    </a:lnTo>
                    <a:lnTo>
                      <a:pt x="2189" y="239"/>
                    </a:lnTo>
                    <a:lnTo>
                      <a:pt x="2035" y="305"/>
                    </a:lnTo>
                    <a:lnTo>
                      <a:pt x="1884" y="377"/>
                    </a:lnTo>
                    <a:lnTo>
                      <a:pt x="1737" y="458"/>
                    </a:lnTo>
                    <a:lnTo>
                      <a:pt x="1594" y="544"/>
                    </a:lnTo>
                    <a:lnTo>
                      <a:pt x="1456" y="638"/>
                    </a:lnTo>
                    <a:lnTo>
                      <a:pt x="1322" y="737"/>
                    </a:lnTo>
                    <a:lnTo>
                      <a:pt x="1195" y="843"/>
                    </a:lnTo>
                    <a:lnTo>
                      <a:pt x="1072" y="955"/>
                    </a:lnTo>
                    <a:lnTo>
                      <a:pt x="955" y="1072"/>
                    </a:lnTo>
                    <a:lnTo>
                      <a:pt x="843" y="1194"/>
                    </a:lnTo>
                    <a:lnTo>
                      <a:pt x="737" y="1322"/>
                    </a:lnTo>
                    <a:lnTo>
                      <a:pt x="638" y="1456"/>
                    </a:lnTo>
                    <a:lnTo>
                      <a:pt x="544" y="1593"/>
                    </a:lnTo>
                    <a:lnTo>
                      <a:pt x="458" y="1735"/>
                    </a:lnTo>
                    <a:lnTo>
                      <a:pt x="379" y="1882"/>
                    </a:lnTo>
                    <a:lnTo>
                      <a:pt x="305" y="2034"/>
                    </a:lnTo>
                    <a:lnTo>
                      <a:pt x="241" y="2189"/>
                    </a:lnTo>
                    <a:lnTo>
                      <a:pt x="181" y="2348"/>
                    </a:lnTo>
                    <a:lnTo>
                      <a:pt x="131" y="2510"/>
                    </a:lnTo>
                    <a:lnTo>
                      <a:pt x="89" y="2676"/>
                    </a:lnTo>
                    <a:lnTo>
                      <a:pt x="55" y="2844"/>
                    </a:lnTo>
                    <a:lnTo>
                      <a:pt x="27" y="3016"/>
                    </a:lnTo>
                    <a:lnTo>
                      <a:pt x="10" y="3190"/>
                    </a:lnTo>
                    <a:lnTo>
                      <a:pt x="1" y="3367"/>
                    </a:lnTo>
                    <a:lnTo>
                      <a:pt x="0" y="3457"/>
                    </a:lnTo>
                    <a:lnTo>
                      <a:pt x="1" y="3546"/>
                    </a:lnTo>
                    <a:lnTo>
                      <a:pt x="10" y="3723"/>
                    </a:lnTo>
                    <a:lnTo>
                      <a:pt x="27" y="3897"/>
                    </a:lnTo>
                    <a:lnTo>
                      <a:pt x="55" y="4069"/>
                    </a:lnTo>
                    <a:lnTo>
                      <a:pt x="89" y="4237"/>
                    </a:lnTo>
                    <a:lnTo>
                      <a:pt x="131" y="4403"/>
                    </a:lnTo>
                    <a:lnTo>
                      <a:pt x="181" y="4565"/>
                    </a:lnTo>
                    <a:lnTo>
                      <a:pt x="241" y="4724"/>
                    </a:lnTo>
                    <a:lnTo>
                      <a:pt x="305" y="4879"/>
                    </a:lnTo>
                    <a:lnTo>
                      <a:pt x="379" y="5031"/>
                    </a:lnTo>
                    <a:lnTo>
                      <a:pt x="458" y="5178"/>
                    </a:lnTo>
                    <a:lnTo>
                      <a:pt x="544" y="5320"/>
                    </a:lnTo>
                    <a:lnTo>
                      <a:pt x="638" y="5458"/>
                    </a:lnTo>
                    <a:lnTo>
                      <a:pt x="737" y="5591"/>
                    </a:lnTo>
                    <a:lnTo>
                      <a:pt x="843" y="5719"/>
                    </a:lnTo>
                    <a:lnTo>
                      <a:pt x="955" y="5842"/>
                    </a:lnTo>
                    <a:lnTo>
                      <a:pt x="1072" y="5958"/>
                    </a:lnTo>
                    <a:lnTo>
                      <a:pt x="1195" y="6071"/>
                    </a:lnTo>
                    <a:lnTo>
                      <a:pt x="1322" y="6176"/>
                    </a:lnTo>
                    <a:lnTo>
                      <a:pt x="1456" y="6275"/>
                    </a:lnTo>
                    <a:lnTo>
                      <a:pt x="1594" y="6369"/>
                    </a:lnTo>
                    <a:lnTo>
                      <a:pt x="1737" y="6455"/>
                    </a:lnTo>
                    <a:lnTo>
                      <a:pt x="1884" y="6536"/>
                    </a:lnTo>
                    <a:lnTo>
                      <a:pt x="2035" y="6608"/>
                    </a:lnTo>
                    <a:lnTo>
                      <a:pt x="2189" y="6674"/>
                    </a:lnTo>
                    <a:lnTo>
                      <a:pt x="2348" y="6732"/>
                    </a:lnTo>
                    <a:lnTo>
                      <a:pt x="2510" y="6782"/>
                    </a:lnTo>
                    <a:lnTo>
                      <a:pt x="2676" y="6825"/>
                    </a:lnTo>
                    <a:lnTo>
                      <a:pt x="2845" y="6860"/>
                    </a:lnTo>
                    <a:lnTo>
                      <a:pt x="3017" y="6886"/>
                    </a:lnTo>
                    <a:lnTo>
                      <a:pt x="3192" y="6903"/>
                    </a:lnTo>
                    <a:lnTo>
                      <a:pt x="3367" y="6912"/>
                    </a:lnTo>
                    <a:lnTo>
                      <a:pt x="3457" y="6913"/>
                    </a:lnTo>
                    <a:lnTo>
                      <a:pt x="3546" y="6912"/>
                    </a:lnTo>
                    <a:lnTo>
                      <a:pt x="3723" y="6903"/>
                    </a:lnTo>
                    <a:lnTo>
                      <a:pt x="3897" y="6886"/>
                    </a:lnTo>
                    <a:lnTo>
                      <a:pt x="4069" y="6860"/>
                    </a:lnTo>
                    <a:lnTo>
                      <a:pt x="4237" y="6825"/>
                    </a:lnTo>
                    <a:lnTo>
                      <a:pt x="4403" y="6782"/>
                    </a:lnTo>
                    <a:lnTo>
                      <a:pt x="4566" y="6732"/>
                    </a:lnTo>
                    <a:lnTo>
                      <a:pt x="4724" y="6674"/>
                    </a:lnTo>
                    <a:lnTo>
                      <a:pt x="4880" y="6608"/>
                    </a:lnTo>
                    <a:lnTo>
                      <a:pt x="5031" y="6536"/>
                    </a:lnTo>
                    <a:lnTo>
                      <a:pt x="5178" y="6455"/>
                    </a:lnTo>
                    <a:lnTo>
                      <a:pt x="5320" y="6369"/>
                    </a:lnTo>
                    <a:lnTo>
                      <a:pt x="5459" y="6275"/>
                    </a:lnTo>
                    <a:lnTo>
                      <a:pt x="5591" y="6176"/>
                    </a:lnTo>
                    <a:lnTo>
                      <a:pt x="5719" y="6071"/>
                    </a:lnTo>
                    <a:lnTo>
                      <a:pt x="5842" y="5958"/>
                    </a:lnTo>
                    <a:lnTo>
                      <a:pt x="5960" y="5842"/>
                    </a:lnTo>
                    <a:lnTo>
                      <a:pt x="6071" y="5719"/>
                    </a:lnTo>
                    <a:lnTo>
                      <a:pt x="6177" y="5591"/>
                    </a:lnTo>
                    <a:lnTo>
                      <a:pt x="6277" y="5458"/>
                    </a:lnTo>
                    <a:lnTo>
                      <a:pt x="6369" y="5320"/>
                    </a:lnTo>
                    <a:lnTo>
                      <a:pt x="6457" y="5178"/>
                    </a:lnTo>
                    <a:lnTo>
                      <a:pt x="6536" y="5031"/>
                    </a:lnTo>
                    <a:lnTo>
                      <a:pt x="6609" y="4879"/>
                    </a:lnTo>
                    <a:lnTo>
                      <a:pt x="6674" y="4724"/>
                    </a:lnTo>
                    <a:lnTo>
                      <a:pt x="6732" y="4565"/>
                    </a:lnTo>
                    <a:lnTo>
                      <a:pt x="6784" y="4403"/>
                    </a:lnTo>
                    <a:lnTo>
                      <a:pt x="6825" y="4237"/>
                    </a:lnTo>
                    <a:lnTo>
                      <a:pt x="6860" y="4069"/>
                    </a:lnTo>
                    <a:lnTo>
                      <a:pt x="6886" y="3897"/>
                    </a:lnTo>
                    <a:lnTo>
                      <a:pt x="6905" y="3723"/>
                    </a:lnTo>
                    <a:lnTo>
                      <a:pt x="6913" y="3546"/>
                    </a:lnTo>
                    <a:lnTo>
                      <a:pt x="6913" y="3457"/>
                    </a:lnTo>
                    <a:lnTo>
                      <a:pt x="6913" y="3367"/>
                    </a:lnTo>
                    <a:lnTo>
                      <a:pt x="6905" y="3190"/>
                    </a:lnTo>
                    <a:lnTo>
                      <a:pt x="6886" y="3016"/>
                    </a:lnTo>
                    <a:lnTo>
                      <a:pt x="6860" y="2844"/>
                    </a:lnTo>
                    <a:lnTo>
                      <a:pt x="6825" y="2676"/>
                    </a:lnTo>
                    <a:lnTo>
                      <a:pt x="6784" y="2510"/>
                    </a:lnTo>
                    <a:lnTo>
                      <a:pt x="6732" y="2348"/>
                    </a:lnTo>
                    <a:lnTo>
                      <a:pt x="6674" y="2189"/>
                    </a:lnTo>
                    <a:lnTo>
                      <a:pt x="6609" y="2034"/>
                    </a:lnTo>
                    <a:lnTo>
                      <a:pt x="6536" y="1882"/>
                    </a:lnTo>
                    <a:lnTo>
                      <a:pt x="6457" y="1735"/>
                    </a:lnTo>
                    <a:lnTo>
                      <a:pt x="6369" y="1593"/>
                    </a:lnTo>
                    <a:lnTo>
                      <a:pt x="6277" y="1456"/>
                    </a:lnTo>
                    <a:lnTo>
                      <a:pt x="6177" y="1322"/>
                    </a:lnTo>
                    <a:lnTo>
                      <a:pt x="6071" y="1194"/>
                    </a:lnTo>
                    <a:lnTo>
                      <a:pt x="5960" y="1072"/>
                    </a:lnTo>
                    <a:lnTo>
                      <a:pt x="5842" y="955"/>
                    </a:lnTo>
                    <a:lnTo>
                      <a:pt x="5719" y="843"/>
                    </a:lnTo>
                    <a:lnTo>
                      <a:pt x="5591" y="737"/>
                    </a:lnTo>
                    <a:lnTo>
                      <a:pt x="5459" y="638"/>
                    </a:lnTo>
                    <a:lnTo>
                      <a:pt x="5320" y="544"/>
                    </a:lnTo>
                    <a:lnTo>
                      <a:pt x="5178" y="458"/>
                    </a:lnTo>
                    <a:lnTo>
                      <a:pt x="5031" y="377"/>
                    </a:lnTo>
                    <a:lnTo>
                      <a:pt x="4880" y="305"/>
                    </a:lnTo>
                    <a:lnTo>
                      <a:pt x="4724" y="239"/>
                    </a:lnTo>
                    <a:lnTo>
                      <a:pt x="4566" y="181"/>
                    </a:lnTo>
                    <a:lnTo>
                      <a:pt x="4403" y="131"/>
                    </a:lnTo>
                    <a:lnTo>
                      <a:pt x="4237" y="88"/>
                    </a:lnTo>
                    <a:lnTo>
                      <a:pt x="4069" y="53"/>
                    </a:lnTo>
                    <a:lnTo>
                      <a:pt x="3897" y="27"/>
                    </a:lnTo>
                    <a:lnTo>
                      <a:pt x="3723" y="10"/>
                    </a:lnTo>
                    <a:lnTo>
                      <a:pt x="3546" y="1"/>
                    </a:lnTo>
                    <a:lnTo>
                      <a:pt x="3457" y="0"/>
                    </a:lnTo>
                    <a:close/>
                    <a:moveTo>
                      <a:pt x="4489" y="1338"/>
                    </a:moveTo>
                    <a:lnTo>
                      <a:pt x="4518" y="1311"/>
                    </a:lnTo>
                    <a:lnTo>
                      <a:pt x="4579" y="1262"/>
                    </a:lnTo>
                    <a:lnTo>
                      <a:pt x="4642" y="1220"/>
                    </a:lnTo>
                    <a:lnTo>
                      <a:pt x="4708" y="1184"/>
                    </a:lnTo>
                    <a:lnTo>
                      <a:pt x="4779" y="1157"/>
                    </a:lnTo>
                    <a:lnTo>
                      <a:pt x="4849" y="1135"/>
                    </a:lnTo>
                    <a:lnTo>
                      <a:pt x="4921" y="1120"/>
                    </a:lnTo>
                    <a:lnTo>
                      <a:pt x="4995" y="1113"/>
                    </a:lnTo>
                    <a:lnTo>
                      <a:pt x="5070" y="1113"/>
                    </a:lnTo>
                    <a:lnTo>
                      <a:pt x="5143" y="1120"/>
                    </a:lnTo>
                    <a:lnTo>
                      <a:pt x="5215" y="1135"/>
                    </a:lnTo>
                    <a:lnTo>
                      <a:pt x="5287" y="1157"/>
                    </a:lnTo>
                    <a:lnTo>
                      <a:pt x="5356" y="1184"/>
                    </a:lnTo>
                    <a:lnTo>
                      <a:pt x="5423" y="1220"/>
                    </a:lnTo>
                    <a:lnTo>
                      <a:pt x="5487" y="1262"/>
                    </a:lnTo>
                    <a:lnTo>
                      <a:pt x="5547" y="1311"/>
                    </a:lnTo>
                    <a:lnTo>
                      <a:pt x="5575" y="1338"/>
                    </a:lnTo>
                    <a:lnTo>
                      <a:pt x="5603" y="1367"/>
                    </a:lnTo>
                    <a:lnTo>
                      <a:pt x="5653" y="1427"/>
                    </a:lnTo>
                    <a:lnTo>
                      <a:pt x="5695" y="1491"/>
                    </a:lnTo>
                    <a:lnTo>
                      <a:pt x="5729" y="1558"/>
                    </a:lnTo>
                    <a:lnTo>
                      <a:pt x="5758" y="1627"/>
                    </a:lnTo>
                    <a:lnTo>
                      <a:pt x="5778" y="1698"/>
                    </a:lnTo>
                    <a:lnTo>
                      <a:pt x="5793" y="1771"/>
                    </a:lnTo>
                    <a:lnTo>
                      <a:pt x="5800" y="1845"/>
                    </a:lnTo>
                    <a:lnTo>
                      <a:pt x="5800" y="1918"/>
                    </a:lnTo>
                    <a:lnTo>
                      <a:pt x="5793" y="1992"/>
                    </a:lnTo>
                    <a:lnTo>
                      <a:pt x="5778" y="2064"/>
                    </a:lnTo>
                    <a:lnTo>
                      <a:pt x="5758" y="2136"/>
                    </a:lnTo>
                    <a:lnTo>
                      <a:pt x="5729" y="2205"/>
                    </a:lnTo>
                    <a:lnTo>
                      <a:pt x="5695" y="2271"/>
                    </a:lnTo>
                    <a:lnTo>
                      <a:pt x="5653" y="2336"/>
                    </a:lnTo>
                    <a:lnTo>
                      <a:pt x="5603" y="2397"/>
                    </a:lnTo>
                    <a:lnTo>
                      <a:pt x="5575" y="2425"/>
                    </a:lnTo>
                    <a:lnTo>
                      <a:pt x="5547" y="2453"/>
                    </a:lnTo>
                    <a:lnTo>
                      <a:pt x="5487" y="2502"/>
                    </a:lnTo>
                    <a:lnTo>
                      <a:pt x="5423" y="2543"/>
                    </a:lnTo>
                    <a:lnTo>
                      <a:pt x="5356" y="2579"/>
                    </a:lnTo>
                    <a:lnTo>
                      <a:pt x="5287" y="2607"/>
                    </a:lnTo>
                    <a:lnTo>
                      <a:pt x="5215" y="2628"/>
                    </a:lnTo>
                    <a:lnTo>
                      <a:pt x="5143" y="2641"/>
                    </a:lnTo>
                    <a:lnTo>
                      <a:pt x="5070" y="2649"/>
                    </a:lnTo>
                    <a:lnTo>
                      <a:pt x="4996" y="2649"/>
                    </a:lnTo>
                    <a:lnTo>
                      <a:pt x="4923" y="2641"/>
                    </a:lnTo>
                    <a:lnTo>
                      <a:pt x="4849" y="2628"/>
                    </a:lnTo>
                    <a:lnTo>
                      <a:pt x="4779" y="2607"/>
                    </a:lnTo>
                    <a:lnTo>
                      <a:pt x="4708" y="2579"/>
                    </a:lnTo>
                    <a:lnTo>
                      <a:pt x="4642" y="2543"/>
                    </a:lnTo>
                    <a:lnTo>
                      <a:pt x="4579" y="2502"/>
                    </a:lnTo>
                    <a:lnTo>
                      <a:pt x="4518" y="2453"/>
                    </a:lnTo>
                    <a:lnTo>
                      <a:pt x="4489" y="2425"/>
                    </a:lnTo>
                    <a:lnTo>
                      <a:pt x="4462" y="2397"/>
                    </a:lnTo>
                    <a:lnTo>
                      <a:pt x="4413" y="2336"/>
                    </a:lnTo>
                    <a:lnTo>
                      <a:pt x="4370" y="2271"/>
                    </a:lnTo>
                    <a:lnTo>
                      <a:pt x="4335" y="2205"/>
                    </a:lnTo>
                    <a:lnTo>
                      <a:pt x="4306" y="2136"/>
                    </a:lnTo>
                    <a:lnTo>
                      <a:pt x="4286" y="2064"/>
                    </a:lnTo>
                    <a:lnTo>
                      <a:pt x="4272" y="1992"/>
                    </a:lnTo>
                    <a:lnTo>
                      <a:pt x="4265" y="1918"/>
                    </a:lnTo>
                    <a:lnTo>
                      <a:pt x="4265" y="1845"/>
                    </a:lnTo>
                    <a:lnTo>
                      <a:pt x="4272" y="1771"/>
                    </a:lnTo>
                    <a:lnTo>
                      <a:pt x="4286" y="1698"/>
                    </a:lnTo>
                    <a:lnTo>
                      <a:pt x="4306" y="1627"/>
                    </a:lnTo>
                    <a:lnTo>
                      <a:pt x="4335" y="1558"/>
                    </a:lnTo>
                    <a:lnTo>
                      <a:pt x="4370" y="1491"/>
                    </a:lnTo>
                    <a:lnTo>
                      <a:pt x="4413" y="1427"/>
                    </a:lnTo>
                    <a:lnTo>
                      <a:pt x="4462" y="1367"/>
                    </a:lnTo>
                    <a:lnTo>
                      <a:pt x="4489" y="1338"/>
                    </a:lnTo>
                    <a:close/>
                    <a:moveTo>
                      <a:pt x="461" y="3457"/>
                    </a:moveTo>
                    <a:lnTo>
                      <a:pt x="462" y="3418"/>
                    </a:lnTo>
                    <a:lnTo>
                      <a:pt x="470" y="3340"/>
                    </a:lnTo>
                    <a:lnTo>
                      <a:pt x="485" y="3265"/>
                    </a:lnTo>
                    <a:lnTo>
                      <a:pt x="508" y="3193"/>
                    </a:lnTo>
                    <a:lnTo>
                      <a:pt x="537" y="3124"/>
                    </a:lnTo>
                    <a:lnTo>
                      <a:pt x="572" y="3058"/>
                    </a:lnTo>
                    <a:lnTo>
                      <a:pt x="614" y="2997"/>
                    </a:lnTo>
                    <a:lnTo>
                      <a:pt x="661" y="2939"/>
                    </a:lnTo>
                    <a:lnTo>
                      <a:pt x="713" y="2888"/>
                    </a:lnTo>
                    <a:lnTo>
                      <a:pt x="769" y="2842"/>
                    </a:lnTo>
                    <a:lnTo>
                      <a:pt x="831" y="2800"/>
                    </a:lnTo>
                    <a:lnTo>
                      <a:pt x="896" y="2764"/>
                    </a:lnTo>
                    <a:lnTo>
                      <a:pt x="965" y="2735"/>
                    </a:lnTo>
                    <a:lnTo>
                      <a:pt x="1037" y="2712"/>
                    </a:lnTo>
                    <a:lnTo>
                      <a:pt x="1112" y="2698"/>
                    </a:lnTo>
                    <a:lnTo>
                      <a:pt x="1190" y="2689"/>
                    </a:lnTo>
                    <a:lnTo>
                      <a:pt x="1230" y="2689"/>
                    </a:lnTo>
                    <a:lnTo>
                      <a:pt x="1269" y="2689"/>
                    </a:lnTo>
                    <a:lnTo>
                      <a:pt x="1347" y="2698"/>
                    </a:lnTo>
                    <a:lnTo>
                      <a:pt x="1422" y="2712"/>
                    </a:lnTo>
                    <a:lnTo>
                      <a:pt x="1494" y="2735"/>
                    </a:lnTo>
                    <a:lnTo>
                      <a:pt x="1563" y="2764"/>
                    </a:lnTo>
                    <a:lnTo>
                      <a:pt x="1628" y="2800"/>
                    </a:lnTo>
                    <a:lnTo>
                      <a:pt x="1689" y="2842"/>
                    </a:lnTo>
                    <a:lnTo>
                      <a:pt x="1746" y="2888"/>
                    </a:lnTo>
                    <a:lnTo>
                      <a:pt x="1799" y="2939"/>
                    </a:lnTo>
                    <a:lnTo>
                      <a:pt x="1845" y="2997"/>
                    </a:lnTo>
                    <a:lnTo>
                      <a:pt x="1887" y="3058"/>
                    </a:lnTo>
                    <a:lnTo>
                      <a:pt x="1923" y="3124"/>
                    </a:lnTo>
                    <a:lnTo>
                      <a:pt x="1952" y="3193"/>
                    </a:lnTo>
                    <a:lnTo>
                      <a:pt x="1973" y="3265"/>
                    </a:lnTo>
                    <a:lnTo>
                      <a:pt x="1989" y="3340"/>
                    </a:lnTo>
                    <a:lnTo>
                      <a:pt x="1998" y="3418"/>
                    </a:lnTo>
                    <a:lnTo>
                      <a:pt x="1998" y="3457"/>
                    </a:lnTo>
                    <a:lnTo>
                      <a:pt x="1998" y="3497"/>
                    </a:lnTo>
                    <a:lnTo>
                      <a:pt x="1989" y="3573"/>
                    </a:lnTo>
                    <a:lnTo>
                      <a:pt x="1973" y="3648"/>
                    </a:lnTo>
                    <a:lnTo>
                      <a:pt x="1952" y="3720"/>
                    </a:lnTo>
                    <a:lnTo>
                      <a:pt x="1923" y="3789"/>
                    </a:lnTo>
                    <a:lnTo>
                      <a:pt x="1887" y="3855"/>
                    </a:lnTo>
                    <a:lnTo>
                      <a:pt x="1845" y="3916"/>
                    </a:lnTo>
                    <a:lnTo>
                      <a:pt x="1799" y="3974"/>
                    </a:lnTo>
                    <a:lnTo>
                      <a:pt x="1746" y="4025"/>
                    </a:lnTo>
                    <a:lnTo>
                      <a:pt x="1689" y="4073"/>
                    </a:lnTo>
                    <a:lnTo>
                      <a:pt x="1628" y="4113"/>
                    </a:lnTo>
                    <a:lnTo>
                      <a:pt x="1563" y="4149"/>
                    </a:lnTo>
                    <a:lnTo>
                      <a:pt x="1494" y="4178"/>
                    </a:lnTo>
                    <a:lnTo>
                      <a:pt x="1422" y="4201"/>
                    </a:lnTo>
                    <a:lnTo>
                      <a:pt x="1347" y="4216"/>
                    </a:lnTo>
                    <a:lnTo>
                      <a:pt x="1269" y="4224"/>
                    </a:lnTo>
                    <a:lnTo>
                      <a:pt x="1230" y="4224"/>
                    </a:lnTo>
                    <a:lnTo>
                      <a:pt x="1190" y="4224"/>
                    </a:lnTo>
                    <a:lnTo>
                      <a:pt x="1112" y="4216"/>
                    </a:lnTo>
                    <a:lnTo>
                      <a:pt x="1037" y="4201"/>
                    </a:lnTo>
                    <a:lnTo>
                      <a:pt x="965" y="4178"/>
                    </a:lnTo>
                    <a:lnTo>
                      <a:pt x="896" y="4149"/>
                    </a:lnTo>
                    <a:lnTo>
                      <a:pt x="831" y="4113"/>
                    </a:lnTo>
                    <a:lnTo>
                      <a:pt x="769" y="4073"/>
                    </a:lnTo>
                    <a:lnTo>
                      <a:pt x="713" y="4025"/>
                    </a:lnTo>
                    <a:lnTo>
                      <a:pt x="661" y="3974"/>
                    </a:lnTo>
                    <a:lnTo>
                      <a:pt x="614" y="3916"/>
                    </a:lnTo>
                    <a:lnTo>
                      <a:pt x="572" y="3855"/>
                    </a:lnTo>
                    <a:lnTo>
                      <a:pt x="537" y="3789"/>
                    </a:lnTo>
                    <a:lnTo>
                      <a:pt x="508" y="3720"/>
                    </a:lnTo>
                    <a:lnTo>
                      <a:pt x="485" y="3648"/>
                    </a:lnTo>
                    <a:lnTo>
                      <a:pt x="470" y="3573"/>
                    </a:lnTo>
                    <a:lnTo>
                      <a:pt x="462" y="3497"/>
                    </a:lnTo>
                    <a:lnTo>
                      <a:pt x="461" y="3457"/>
                    </a:lnTo>
                    <a:close/>
                    <a:moveTo>
                      <a:pt x="2425" y="5575"/>
                    </a:moveTo>
                    <a:lnTo>
                      <a:pt x="2397" y="5602"/>
                    </a:lnTo>
                    <a:lnTo>
                      <a:pt x="2336" y="5651"/>
                    </a:lnTo>
                    <a:lnTo>
                      <a:pt x="2273" y="5693"/>
                    </a:lnTo>
                    <a:lnTo>
                      <a:pt x="2205" y="5729"/>
                    </a:lnTo>
                    <a:lnTo>
                      <a:pt x="2136" y="5757"/>
                    </a:lnTo>
                    <a:lnTo>
                      <a:pt x="2065" y="5778"/>
                    </a:lnTo>
                    <a:lnTo>
                      <a:pt x="1992" y="5793"/>
                    </a:lnTo>
                    <a:lnTo>
                      <a:pt x="1918" y="5800"/>
                    </a:lnTo>
                    <a:lnTo>
                      <a:pt x="1845" y="5800"/>
                    </a:lnTo>
                    <a:lnTo>
                      <a:pt x="1772" y="5793"/>
                    </a:lnTo>
                    <a:lnTo>
                      <a:pt x="1700" y="5778"/>
                    </a:lnTo>
                    <a:lnTo>
                      <a:pt x="1628" y="5757"/>
                    </a:lnTo>
                    <a:lnTo>
                      <a:pt x="1558" y="5729"/>
                    </a:lnTo>
                    <a:lnTo>
                      <a:pt x="1492" y="5693"/>
                    </a:lnTo>
                    <a:lnTo>
                      <a:pt x="1427" y="5651"/>
                    </a:lnTo>
                    <a:lnTo>
                      <a:pt x="1367" y="5602"/>
                    </a:lnTo>
                    <a:lnTo>
                      <a:pt x="1338" y="5575"/>
                    </a:lnTo>
                    <a:lnTo>
                      <a:pt x="1311" y="5546"/>
                    </a:lnTo>
                    <a:lnTo>
                      <a:pt x="1262" y="5486"/>
                    </a:lnTo>
                    <a:lnTo>
                      <a:pt x="1220" y="5422"/>
                    </a:lnTo>
                    <a:lnTo>
                      <a:pt x="1184" y="5355"/>
                    </a:lnTo>
                    <a:lnTo>
                      <a:pt x="1157" y="5286"/>
                    </a:lnTo>
                    <a:lnTo>
                      <a:pt x="1135" y="5215"/>
                    </a:lnTo>
                    <a:lnTo>
                      <a:pt x="1122" y="5142"/>
                    </a:lnTo>
                    <a:lnTo>
                      <a:pt x="1115" y="5068"/>
                    </a:lnTo>
                    <a:lnTo>
                      <a:pt x="1115" y="4995"/>
                    </a:lnTo>
                    <a:lnTo>
                      <a:pt x="1122" y="4921"/>
                    </a:lnTo>
                    <a:lnTo>
                      <a:pt x="1135" y="4849"/>
                    </a:lnTo>
                    <a:lnTo>
                      <a:pt x="1157" y="4777"/>
                    </a:lnTo>
                    <a:lnTo>
                      <a:pt x="1184" y="4708"/>
                    </a:lnTo>
                    <a:lnTo>
                      <a:pt x="1220" y="4642"/>
                    </a:lnTo>
                    <a:lnTo>
                      <a:pt x="1262" y="4577"/>
                    </a:lnTo>
                    <a:lnTo>
                      <a:pt x="1311" y="4517"/>
                    </a:lnTo>
                    <a:lnTo>
                      <a:pt x="1338" y="4489"/>
                    </a:lnTo>
                    <a:lnTo>
                      <a:pt x="1367" y="4460"/>
                    </a:lnTo>
                    <a:lnTo>
                      <a:pt x="1427" y="4411"/>
                    </a:lnTo>
                    <a:lnTo>
                      <a:pt x="1491" y="4370"/>
                    </a:lnTo>
                    <a:lnTo>
                      <a:pt x="1558" y="4335"/>
                    </a:lnTo>
                    <a:lnTo>
                      <a:pt x="1628" y="4306"/>
                    </a:lnTo>
                    <a:lnTo>
                      <a:pt x="1700" y="4285"/>
                    </a:lnTo>
                    <a:lnTo>
                      <a:pt x="1772" y="4272"/>
                    </a:lnTo>
                    <a:lnTo>
                      <a:pt x="1845" y="4264"/>
                    </a:lnTo>
                    <a:lnTo>
                      <a:pt x="1918" y="4264"/>
                    </a:lnTo>
                    <a:lnTo>
                      <a:pt x="1992" y="4272"/>
                    </a:lnTo>
                    <a:lnTo>
                      <a:pt x="2065" y="4285"/>
                    </a:lnTo>
                    <a:lnTo>
                      <a:pt x="2136" y="4306"/>
                    </a:lnTo>
                    <a:lnTo>
                      <a:pt x="2205" y="4335"/>
                    </a:lnTo>
                    <a:lnTo>
                      <a:pt x="2273" y="4370"/>
                    </a:lnTo>
                    <a:lnTo>
                      <a:pt x="2336" y="4411"/>
                    </a:lnTo>
                    <a:lnTo>
                      <a:pt x="2397" y="4460"/>
                    </a:lnTo>
                    <a:lnTo>
                      <a:pt x="2425" y="4489"/>
                    </a:lnTo>
                    <a:lnTo>
                      <a:pt x="2453" y="4517"/>
                    </a:lnTo>
                    <a:lnTo>
                      <a:pt x="2502" y="4577"/>
                    </a:lnTo>
                    <a:lnTo>
                      <a:pt x="2544" y="4642"/>
                    </a:lnTo>
                    <a:lnTo>
                      <a:pt x="2580" y="4708"/>
                    </a:lnTo>
                    <a:lnTo>
                      <a:pt x="2607" y="4777"/>
                    </a:lnTo>
                    <a:lnTo>
                      <a:pt x="2629" y="4849"/>
                    </a:lnTo>
                    <a:lnTo>
                      <a:pt x="2643" y="4921"/>
                    </a:lnTo>
                    <a:lnTo>
                      <a:pt x="2650" y="4995"/>
                    </a:lnTo>
                    <a:lnTo>
                      <a:pt x="2650" y="5068"/>
                    </a:lnTo>
                    <a:lnTo>
                      <a:pt x="2643" y="5142"/>
                    </a:lnTo>
                    <a:lnTo>
                      <a:pt x="2629" y="5215"/>
                    </a:lnTo>
                    <a:lnTo>
                      <a:pt x="2607" y="5286"/>
                    </a:lnTo>
                    <a:lnTo>
                      <a:pt x="2580" y="5355"/>
                    </a:lnTo>
                    <a:lnTo>
                      <a:pt x="2544" y="5422"/>
                    </a:lnTo>
                    <a:lnTo>
                      <a:pt x="2502" y="5486"/>
                    </a:lnTo>
                    <a:lnTo>
                      <a:pt x="2453" y="5546"/>
                    </a:lnTo>
                    <a:lnTo>
                      <a:pt x="2425" y="5575"/>
                    </a:lnTo>
                    <a:close/>
                    <a:moveTo>
                      <a:pt x="2425" y="2424"/>
                    </a:moveTo>
                    <a:lnTo>
                      <a:pt x="2397" y="2453"/>
                    </a:lnTo>
                    <a:lnTo>
                      <a:pt x="2336" y="2502"/>
                    </a:lnTo>
                    <a:lnTo>
                      <a:pt x="2273" y="2543"/>
                    </a:lnTo>
                    <a:lnTo>
                      <a:pt x="2205" y="2578"/>
                    </a:lnTo>
                    <a:lnTo>
                      <a:pt x="2136" y="2607"/>
                    </a:lnTo>
                    <a:lnTo>
                      <a:pt x="2065" y="2628"/>
                    </a:lnTo>
                    <a:lnTo>
                      <a:pt x="1992" y="2641"/>
                    </a:lnTo>
                    <a:lnTo>
                      <a:pt x="1918" y="2649"/>
                    </a:lnTo>
                    <a:lnTo>
                      <a:pt x="1845" y="2649"/>
                    </a:lnTo>
                    <a:lnTo>
                      <a:pt x="1772" y="2641"/>
                    </a:lnTo>
                    <a:lnTo>
                      <a:pt x="1700" y="2628"/>
                    </a:lnTo>
                    <a:lnTo>
                      <a:pt x="1628" y="2607"/>
                    </a:lnTo>
                    <a:lnTo>
                      <a:pt x="1558" y="2578"/>
                    </a:lnTo>
                    <a:lnTo>
                      <a:pt x="1492" y="2543"/>
                    </a:lnTo>
                    <a:lnTo>
                      <a:pt x="1427" y="2502"/>
                    </a:lnTo>
                    <a:lnTo>
                      <a:pt x="1367" y="2453"/>
                    </a:lnTo>
                    <a:lnTo>
                      <a:pt x="1338" y="2424"/>
                    </a:lnTo>
                    <a:lnTo>
                      <a:pt x="1311" y="2397"/>
                    </a:lnTo>
                    <a:lnTo>
                      <a:pt x="1262" y="2336"/>
                    </a:lnTo>
                    <a:lnTo>
                      <a:pt x="1220" y="2271"/>
                    </a:lnTo>
                    <a:lnTo>
                      <a:pt x="1185" y="2205"/>
                    </a:lnTo>
                    <a:lnTo>
                      <a:pt x="1157" y="2136"/>
                    </a:lnTo>
                    <a:lnTo>
                      <a:pt x="1135" y="2064"/>
                    </a:lnTo>
                    <a:lnTo>
                      <a:pt x="1122" y="1992"/>
                    </a:lnTo>
                    <a:lnTo>
                      <a:pt x="1115" y="1918"/>
                    </a:lnTo>
                    <a:lnTo>
                      <a:pt x="1115" y="1845"/>
                    </a:lnTo>
                    <a:lnTo>
                      <a:pt x="1122" y="1771"/>
                    </a:lnTo>
                    <a:lnTo>
                      <a:pt x="1135" y="1698"/>
                    </a:lnTo>
                    <a:lnTo>
                      <a:pt x="1157" y="1627"/>
                    </a:lnTo>
                    <a:lnTo>
                      <a:pt x="1185" y="1558"/>
                    </a:lnTo>
                    <a:lnTo>
                      <a:pt x="1220" y="1491"/>
                    </a:lnTo>
                    <a:lnTo>
                      <a:pt x="1262" y="1427"/>
                    </a:lnTo>
                    <a:lnTo>
                      <a:pt x="1311" y="1367"/>
                    </a:lnTo>
                    <a:lnTo>
                      <a:pt x="1338" y="1338"/>
                    </a:lnTo>
                    <a:lnTo>
                      <a:pt x="1367" y="1311"/>
                    </a:lnTo>
                    <a:lnTo>
                      <a:pt x="1427" y="1262"/>
                    </a:lnTo>
                    <a:lnTo>
                      <a:pt x="1491" y="1220"/>
                    </a:lnTo>
                    <a:lnTo>
                      <a:pt x="1558" y="1184"/>
                    </a:lnTo>
                    <a:lnTo>
                      <a:pt x="1628" y="1157"/>
                    </a:lnTo>
                    <a:lnTo>
                      <a:pt x="1700" y="1135"/>
                    </a:lnTo>
                    <a:lnTo>
                      <a:pt x="1772" y="1120"/>
                    </a:lnTo>
                    <a:lnTo>
                      <a:pt x="1845" y="1113"/>
                    </a:lnTo>
                    <a:lnTo>
                      <a:pt x="1918" y="1113"/>
                    </a:lnTo>
                    <a:lnTo>
                      <a:pt x="1992" y="1120"/>
                    </a:lnTo>
                    <a:lnTo>
                      <a:pt x="2065" y="1135"/>
                    </a:lnTo>
                    <a:lnTo>
                      <a:pt x="2136" y="1157"/>
                    </a:lnTo>
                    <a:lnTo>
                      <a:pt x="2205" y="1184"/>
                    </a:lnTo>
                    <a:lnTo>
                      <a:pt x="2273" y="1220"/>
                    </a:lnTo>
                    <a:lnTo>
                      <a:pt x="2336" y="1262"/>
                    </a:lnTo>
                    <a:lnTo>
                      <a:pt x="2397" y="1311"/>
                    </a:lnTo>
                    <a:lnTo>
                      <a:pt x="2425" y="1338"/>
                    </a:lnTo>
                    <a:lnTo>
                      <a:pt x="2453" y="1367"/>
                    </a:lnTo>
                    <a:lnTo>
                      <a:pt x="2502" y="1427"/>
                    </a:lnTo>
                    <a:lnTo>
                      <a:pt x="2544" y="1491"/>
                    </a:lnTo>
                    <a:lnTo>
                      <a:pt x="2580" y="1558"/>
                    </a:lnTo>
                    <a:lnTo>
                      <a:pt x="2607" y="1627"/>
                    </a:lnTo>
                    <a:lnTo>
                      <a:pt x="2629" y="1698"/>
                    </a:lnTo>
                    <a:lnTo>
                      <a:pt x="2643" y="1771"/>
                    </a:lnTo>
                    <a:lnTo>
                      <a:pt x="2650" y="1845"/>
                    </a:lnTo>
                    <a:lnTo>
                      <a:pt x="2650" y="1918"/>
                    </a:lnTo>
                    <a:lnTo>
                      <a:pt x="2643" y="1992"/>
                    </a:lnTo>
                    <a:lnTo>
                      <a:pt x="2629" y="2064"/>
                    </a:lnTo>
                    <a:lnTo>
                      <a:pt x="2607" y="2136"/>
                    </a:lnTo>
                    <a:lnTo>
                      <a:pt x="2580" y="2205"/>
                    </a:lnTo>
                    <a:lnTo>
                      <a:pt x="2544" y="2271"/>
                    </a:lnTo>
                    <a:lnTo>
                      <a:pt x="2502" y="2336"/>
                    </a:lnTo>
                    <a:lnTo>
                      <a:pt x="2453" y="2397"/>
                    </a:lnTo>
                    <a:lnTo>
                      <a:pt x="2425" y="2424"/>
                    </a:lnTo>
                    <a:close/>
                    <a:moveTo>
                      <a:pt x="3457" y="6452"/>
                    </a:moveTo>
                    <a:lnTo>
                      <a:pt x="3418" y="6452"/>
                    </a:lnTo>
                    <a:lnTo>
                      <a:pt x="3340" y="6444"/>
                    </a:lnTo>
                    <a:lnTo>
                      <a:pt x="3265" y="6428"/>
                    </a:lnTo>
                    <a:lnTo>
                      <a:pt x="3193" y="6406"/>
                    </a:lnTo>
                    <a:lnTo>
                      <a:pt x="3124" y="6377"/>
                    </a:lnTo>
                    <a:lnTo>
                      <a:pt x="3059" y="6341"/>
                    </a:lnTo>
                    <a:lnTo>
                      <a:pt x="2997" y="6299"/>
                    </a:lnTo>
                    <a:lnTo>
                      <a:pt x="2941" y="6253"/>
                    </a:lnTo>
                    <a:lnTo>
                      <a:pt x="2888" y="6200"/>
                    </a:lnTo>
                    <a:lnTo>
                      <a:pt x="2842" y="6144"/>
                    </a:lnTo>
                    <a:lnTo>
                      <a:pt x="2800" y="6082"/>
                    </a:lnTo>
                    <a:lnTo>
                      <a:pt x="2764" y="6017"/>
                    </a:lnTo>
                    <a:lnTo>
                      <a:pt x="2735" y="5948"/>
                    </a:lnTo>
                    <a:lnTo>
                      <a:pt x="2713" y="5876"/>
                    </a:lnTo>
                    <a:lnTo>
                      <a:pt x="2698" y="5801"/>
                    </a:lnTo>
                    <a:lnTo>
                      <a:pt x="2689" y="5723"/>
                    </a:lnTo>
                    <a:lnTo>
                      <a:pt x="2689" y="5685"/>
                    </a:lnTo>
                    <a:lnTo>
                      <a:pt x="2689" y="5644"/>
                    </a:lnTo>
                    <a:lnTo>
                      <a:pt x="2698" y="5566"/>
                    </a:lnTo>
                    <a:lnTo>
                      <a:pt x="2713" y="5492"/>
                    </a:lnTo>
                    <a:lnTo>
                      <a:pt x="2735" y="5420"/>
                    </a:lnTo>
                    <a:lnTo>
                      <a:pt x="2764" y="5350"/>
                    </a:lnTo>
                    <a:lnTo>
                      <a:pt x="2800" y="5286"/>
                    </a:lnTo>
                    <a:lnTo>
                      <a:pt x="2842" y="5225"/>
                    </a:lnTo>
                    <a:lnTo>
                      <a:pt x="2888" y="5167"/>
                    </a:lnTo>
                    <a:lnTo>
                      <a:pt x="2941" y="5116"/>
                    </a:lnTo>
                    <a:lnTo>
                      <a:pt x="2997" y="5068"/>
                    </a:lnTo>
                    <a:lnTo>
                      <a:pt x="3059" y="5026"/>
                    </a:lnTo>
                    <a:lnTo>
                      <a:pt x="3124" y="4992"/>
                    </a:lnTo>
                    <a:lnTo>
                      <a:pt x="3193" y="4963"/>
                    </a:lnTo>
                    <a:lnTo>
                      <a:pt x="3265" y="4940"/>
                    </a:lnTo>
                    <a:lnTo>
                      <a:pt x="3340" y="4924"/>
                    </a:lnTo>
                    <a:lnTo>
                      <a:pt x="3418" y="4917"/>
                    </a:lnTo>
                    <a:lnTo>
                      <a:pt x="3457" y="4915"/>
                    </a:lnTo>
                    <a:lnTo>
                      <a:pt x="3497" y="4917"/>
                    </a:lnTo>
                    <a:lnTo>
                      <a:pt x="3575" y="4924"/>
                    </a:lnTo>
                    <a:lnTo>
                      <a:pt x="3650" y="4940"/>
                    </a:lnTo>
                    <a:lnTo>
                      <a:pt x="3722" y="4963"/>
                    </a:lnTo>
                    <a:lnTo>
                      <a:pt x="3791" y="4992"/>
                    </a:lnTo>
                    <a:lnTo>
                      <a:pt x="3856" y="5026"/>
                    </a:lnTo>
                    <a:lnTo>
                      <a:pt x="3918" y="5068"/>
                    </a:lnTo>
                    <a:lnTo>
                      <a:pt x="3974" y="5116"/>
                    </a:lnTo>
                    <a:lnTo>
                      <a:pt x="4026" y="5167"/>
                    </a:lnTo>
                    <a:lnTo>
                      <a:pt x="4073" y="5225"/>
                    </a:lnTo>
                    <a:lnTo>
                      <a:pt x="4115" y="5286"/>
                    </a:lnTo>
                    <a:lnTo>
                      <a:pt x="4149" y="5350"/>
                    </a:lnTo>
                    <a:lnTo>
                      <a:pt x="4180" y="5420"/>
                    </a:lnTo>
                    <a:lnTo>
                      <a:pt x="4201" y="5492"/>
                    </a:lnTo>
                    <a:lnTo>
                      <a:pt x="4217" y="5566"/>
                    </a:lnTo>
                    <a:lnTo>
                      <a:pt x="4224" y="5644"/>
                    </a:lnTo>
                    <a:lnTo>
                      <a:pt x="4226" y="5685"/>
                    </a:lnTo>
                    <a:lnTo>
                      <a:pt x="4224" y="5723"/>
                    </a:lnTo>
                    <a:lnTo>
                      <a:pt x="4217" y="5801"/>
                    </a:lnTo>
                    <a:lnTo>
                      <a:pt x="4201" y="5876"/>
                    </a:lnTo>
                    <a:lnTo>
                      <a:pt x="4180" y="5948"/>
                    </a:lnTo>
                    <a:lnTo>
                      <a:pt x="4149" y="6017"/>
                    </a:lnTo>
                    <a:lnTo>
                      <a:pt x="4115" y="6082"/>
                    </a:lnTo>
                    <a:lnTo>
                      <a:pt x="4073" y="6144"/>
                    </a:lnTo>
                    <a:lnTo>
                      <a:pt x="4026" y="6200"/>
                    </a:lnTo>
                    <a:lnTo>
                      <a:pt x="3974" y="6253"/>
                    </a:lnTo>
                    <a:lnTo>
                      <a:pt x="3918" y="6299"/>
                    </a:lnTo>
                    <a:lnTo>
                      <a:pt x="3856" y="6341"/>
                    </a:lnTo>
                    <a:lnTo>
                      <a:pt x="3791" y="6377"/>
                    </a:lnTo>
                    <a:lnTo>
                      <a:pt x="3722" y="6406"/>
                    </a:lnTo>
                    <a:lnTo>
                      <a:pt x="3650" y="6428"/>
                    </a:lnTo>
                    <a:lnTo>
                      <a:pt x="3575" y="6444"/>
                    </a:lnTo>
                    <a:lnTo>
                      <a:pt x="3497" y="6452"/>
                    </a:lnTo>
                    <a:lnTo>
                      <a:pt x="3457" y="6452"/>
                    </a:lnTo>
                    <a:close/>
                    <a:moveTo>
                      <a:pt x="3457" y="1998"/>
                    </a:moveTo>
                    <a:lnTo>
                      <a:pt x="3418" y="1996"/>
                    </a:lnTo>
                    <a:lnTo>
                      <a:pt x="3340" y="1989"/>
                    </a:lnTo>
                    <a:lnTo>
                      <a:pt x="3265" y="1973"/>
                    </a:lnTo>
                    <a:lnTo>
                      <a:pt x="3193" y="1950"/>
                    </a:lnTo>
                    <a:lnTo>
                      <a:pt x="3124" y="1921"/>
                    </a:lnTo>
                    <a:lnTo>
                      <a:pt x="3059" y="1887"/>
                    </a:lnTo>
                    <a:lnTo>
                      <a:pt x="2997" y="1845"/>
                    </a:lnTo>
                    <a:lnTo>
                      <a:pt x="2941" y="1797"/>
                    </a:lnTo>
                    <a:lnTo>
                      <a:pt x="2888" y="1746"/>
                    </a:lnTo>
                    <a:lnTo>
                      <a:pt x="2842" y="1689"/>
                    </a:lnTo>
                    <a:lnTo>
                      <a:pt x="2800" y="1627"/>
                    </a:lnTo>
                    <a:lnTo>
                      <a:pt x="2764" y="1563"/>
                    </a:lnTo>
                    <a:lnTo>
                      <a:pt x="2735" y="1494"/>
                    </a:lnTo>
                    <a:lnTo>
                      <a:pt x="2713" y="1422"/>
                    </a:lnTo>
                    <a:lnTo>
                      <a:pt x="2698" y="1347"/>
                    </a:lnTo>
                    <a:lnTo>
                      <a:pt x="2689" y="1269"/>
                    </a:lnTo>
                    <a:lnTo>
                      <a:pt x="2689" y="1229"/>
                    </a:lnTo>
                    <a:lnTo>
                      <a:pt x="2689" y="1190"/>
                    </a:lnTo>
                    <a:lnTo>
                      <a:pt x="2698" y="1112"/>
                    </a:lnTo>
                    <a:lnTo>
                      <a:pt x="2713" y="1037"/>
                    </a:lnTo>
                    <a:lnTo>
                      <a:pt x="2735" y="965"/>
                    </a:lnTo>
                    <a:lnTo>
                      <a:pt x="2764" y="896"/>
                    </a:lnTo>
                    <a:lnTo>
                      <a:pt x="2800" y="831"/>
                    </a:lnTo>
                    <a:lnTo>
                      <a:pt x="2842" y="769"/>
                    </a:lnTo>
                    <a:lnTo>
                      <a:pt x="2888" y="713"/>
                    </a:lnTo>
                    <a:lnTo>
                      <a:pt x="2941" y="660"/>
                    </a:lnTo>
                    <a:lnTo>
                      <a:pt x="2997" y="614"/>
                    </a:lnTo>
                    <a:lnTo>
                      <a:pt x="3059" y="572"/>
                    </a:lnTo>
                    <a:lnTo>
                      <a:pt x="3124" y="536"/>
                    </a:lnTo>
                    <a:lnTo>
                      <a:pt x="3193" y="507"/>
                    </a:lnTo>
                    <a:lnTo>
                      <a:pt x="3265" y="485"/>
                    </a:lnTo>
                    <a:lnTo>
                      <a:pt x="3340" y="470"/>
                    </a:lnTo>
                    <a:lnTo>
                      <a:pt x="3418" y="461"/>
                    </a:lnTo>
                    <a:lnTo>
                      <a:pt x="3457" y="461"/>
                    </a:lnTo>
                    <a:lnTo>
                      <a:pt x="3497" y="461"/>
                    </a:lnTo>
                    <a:lnTo>
                      <a:pt x="3575" y="470"/>
                    </a:lnTo>
                    <a:lnTo>
                      <a:pt x="3650" y="485"/>
                    </a:lnTo>
                    <a:lnTo>
                      <a:pt x="3722" y="507"/>
                    </a:lnTo>
                    <a:lnTo>
                      <a:pt x="3791" y="536"/>
                    </a:lnTo>
                    <a:lnTo>
                      <a:pt x="3856" y="572"/>
                    </a:lnTo>
                    <a:lnTo>
                      <a:pt x="3918" y="614"/>
                    </a:lnTo>
                    <a:lnTo>
                      <a:pt x="3974" y="660"/>
                    </a:lnTo>
                    <a:lnTo>
                      <a:pt x="4026" y="713"/>
                    </a:lnTo>
                    <a:lnTo>
                      <a:pt x="4073" y="769"/>
                    </a:lnTo>
                    <a:lnTo>
                      <a:pt x="4115" y="831"/>
                    </a:lnTo>
                    <a:lnTo>
                      <a:pt x="4149" y="896"/>
                    </a:lnTo>
                    <a:lnTo>
                      <a:pt x="4180" y="965"/>
                    </a:lnTo>
                    <a:lnTo>
                      <a:pt x="4201" y="1037"/>
                    </a:lnTo>
                    <a:lnTo>
                      <a:pt x="4217" y="1112"/>
                    </a:lnTo>
                    <a:lnTo>
                      <a:pt x="4224" y="1190"/>
                    </a:lnTo>
                    <a:lnTo>
                      <a:pt x="4226" y="1229"/>
                    </a:lnTo>
                    <a:lnTo>
                      <a:pt x="4224" y="1269"/>
                    </a:lnTo>
                    <a:lnTo>
                      <a:pt x="4217" y="1347"/>
                    </a:lnTo>
                    <a:lnTo>
                      <a:pt x="4201" y="1422"/>
                    </a:lnTo>
                    <a:lnTo>
                      <a:pt x="4180" y="1494"/>
                    </a:lnTo>
                    <a:lnTo>
                      <a:pt x="4149" y="1563"/>
                    </a:lnTo>
                    <a:lnTo>
                      <a:pt x="4115" y="1627"/>
                    </a:lnTo>
                    <a:lnTo>
                      <a:pt x="4073" y="1689"/>
                    </a:lnTo>
                    <a:lnTo>
                      <a:pt x="4026" y="1746"/>
                    </a:lnTo>
                    <a:lnTo>
                      <a:pt x="3974" y="1797"/>
                    </a:lnTo>
                    <a:lnTo>
                      <a:pt x="3918" y="1845"/>
                    </a:lnTo>
                    <a:lnTo>
                      <a:pt x="3856" y="1887"/>
                    </a:lnTo>
                    <a:lnTo>
                      <a:pt x="3791" y="1921"/>
                    </a:lnTo>
                    <a:lnTo>
                      <a:pt x="3722" y="1950"/>
                    </a:lnTo>
                    <a:lnTo>
                      <a:pt x="3650" y="1973"/>
                    </a:lnTo>
                    <a:lnTo>
                      <a:pt x="3575" y="1989"/>
                    </a:lnTo>
                    <a:lnTo>
                      <a:pt x="3497" y="1996"/>
                    </a:lnTo>
                    <a:lnTo>
                      <a:pt x="3457" y="1998"/>
                    </a:lnTo>
                    <a:close/>
                    <a:moveTo>
                      <a:pt x="5575" y="5575"/>
                    </a:moveTo>
                    <a:lnTo>
                      <a:pt x="5547" y="5602"/>
                    </a:lnTo>
                    <a:lnTo>
                      <a:pt x="5486" y="5651"/>
                    </a:lnTo>
                    <a:lnTo>
                      <a:pt x="5423" y="5693"/>
                    </a:lnTo>
                    <a:lnTo>
                      <a:pt x="5356" y="5729"/>
                    </a:lnTo>
                    <a:lnTo>
                      <a:pt x="5286" y="5757"/>
                    </a:lnTo>
                    <a:lnTo>
                      <a:pt x="5215" y="5778"/>
                    </a:lnTo>
                    <a:lnTo>
                      <a:pt x="5143" y="5793"/>
                    </a:lnTo>
                    <a:lnTo>
                      <a:pt x="5070" y="5800"/>
                    </a:lnTo>
                    <a:lnTo>
                      <a:pt x="4995" y="5800"/>
                    </a:lnTo>
                    <a:lnTo>
                      <a:pt x="4921" y="5793"/>
                    </a:lnTo>
                    <a:lnTo>
                      <a:pt x="4849" y="5778"/>
                    </a:lnTo>
                    <a:lnTo>
                      <a:pt x="4777" y="5757"/>
                    </a:lnTo>
                    <a:lnTo>
                      <a:pt x="4708" y="5729"/>
                    </a:lnTo>
                    <a:lnTo>
                      <a:pt x="4642" y="5693"/>
                    </a:lnTo>
                    <a:lnTo>
                      <a:pt x="4577" y="5651"/>
                    </a:lnTo>
                    <a:lnTo>
                      <a:pt x="4518" y="5602"/>
                    </a:lnTo>
                    <a:lnTo>
                      <a:pt x="4489" y="5575"/>
                    </a:lnTo>
                    <a:lnTo>
                      <a:pt x="4462" y="5546"/>
                    </a:lnTo>
                    <a:lnTo>
                      <a:pt x="4412" y="5486"/>
                    </a:lnTo>
                    <a:lnTo>
                      <a:pt x="4370" y="5422"/>
                    </a:lnTo>
                    <a:lnTo>
                      <a:pt x="4335" y="5355"/>
                    </a:lnTo>
                    <a:lnTo>
                      <a:pt x="4306" y="5286"/>
                    </a:lnTo>
                    <a:lnTo>
                      <a:pt x="4286" y="5215"/>
                    </a:lnTo>
                    <a:lnTo>
                      <a:pt x="4272" y="5142"/>
                    </a:lnTo>
                    <a:lnTo>
                      <a:pt x="4265" y="5068"/>
                    </a:lnTo>
                    <a:lnTo>
                      <a:pt x="4265" y="4995"/>
                    </a:lnTo>
                    <a:lnTo>
                      <a:pt x="4272" y="4921"/>
                    </a:lnTo>
                    <a:lnTo>
                      <a:pt x="4286" y="4849"/>
                    </a:lnTo>
                    <a:lnTo>
                      <a:pt x="4306" y="4777"/>
                    </a:lnTo>
                    <a:lnTo>
                      <a:pt x="4335" y="4708"/>
                    </a:lnTo>
                    <a:lnTo>
                      <a:pt x="4370" y="4642"/>
                    </a:lnTo>
                    <a:lnTo>
                      <a:pt x="4412" y="4577"/>
                    </a:lnTo>
                    <a:lnTo>
                      <a:pt x="4462" y="4517"/>
                    </a:lnTo>
                    <a:lnTo>
                      <a:pt x="4489" y="4489"/>
                    </a:lnTo>
                    <a:lnTo>
                      <a:pt x="4518" y="4460"/>
                    </a:lnTo>
                    <a:lnTo>
                      <a:pt x="4577" y="4411"/>
                    </a:lnTo>
                    <a:lnTo>
                      <a:pt x="4642" y="4370"/>
                    </a:lnTo>
                    <a:lnTo>
                      <a:pt x="4708" y="4335"/>
                    </a:lnTo>
                    <a:lnTo>
                      <a:pt x="4777" y="4306"/>
                    </a:lnTo>
                    <a:lnTo>
                      <a:pt x="4849" y="4285"/>
                    </a:lnTo>
                    <a:lnTo>
                      <a:pt x="4921" y="4272"/>
                    </a:lnTo>
                    <a:lnTo>
                      <a:pt x="4995" y="4264"/>
                    </a:lnTo>
                    <a:lnTo>
                      <a:pt x="5068" y="4264"/>
                    </a:lnTo>
                    <a:lnTo>
                      <a:pt x="5142" y="4272"/>
                    </a:lnTo>
                    <a:lnTo>
                      <a:pt x="5215" y="4285"/>
                    </a:lnTo>
                    <a:lnTo>
                      <a:pt x="5286" y="4306"/>
                    </a:lnTo>
                    <a:lnTo>
                      <a:pt x="5356" y="4335"/>
                    </a:lnTo>
                    <a:lnTo>
                      <a:pt x="5423" y="4370"/>
                    </a:lnTo>
                    <a:lnTo>
                      <a:pt x="5486" y="4411"/>
                    </a:lnTo>
                    <a:lnTo>
                      <a:pt x="5547" y="4460"/>
                    </a:lnTo>
                    <a:lnTo>
                      <a:pt x="5575" y="4489"/>
                    </a:lnTo>
                    <a:lnTo>
                      <a:pt x="5603" y="4517"/>
                    </a:lnTo>
                    <a:lnTo>
                      <a:pt x="5652" y="4577"/>
                    </a:lnTo>
                    <a:lnTo>
                      <a:pt x="5695" y="4642"/>
                    </a:lnTo>
                    <a:lnTo>
                      <a:pt x="5729" y="4708"/>
                    </a:lnTo>
                    <a:lnTo>
                      <a:pt x="5758" y="4777"/>
                    </a:lnTo>
                    <a:lnTo>
                      <a:pt x="5778" y="4849"/>
                    </a:lnTo>
                    <a:lnTo>
                      <a:pt x="5793" y="4921"/>
                    </a:lnTo>
                    <a:lnTo>
                      <a:pt x="5800" y="4995"/>
                    </a:lnTo>
                    <a:lnTo>
                      <a:pt x="5800" y="5068"/>
                    </a:lnTo>
                    <a:lnTo>
                      <a:pt x="5793" y="5142"/>
                    </a:lnTo>
                    <a:lnTo>
                      <a:pt x="5778" y="5215"/>
                    </a:lnTo>
                    <a:lnTo>
                      <a:pt x="5758" y="5286"/>
                    </a:lnTo>
                    <a:lnTo>
                      <a:pt x="5729" y="5355"/>
                    </a:lnTo>
                    <a:lnTo>
                      <a:pt x="5695" y="5422"/>
                    </a:lnTo>
                    <a:lnTo>
                      <a:pt x="5652" y="5486"/>
                    </a:lnTo>
                    <a:lnTo>
                      <a:pt x="5603" y="5546"/>
                    </a:lnTo>
                    <a:lnTo>
                      <a:pt x="5575" y="5575"/>
                    </a:lnTo>
                    <a:close/>
                    <a:moveTo>
                      <a:pt x="5685" y="4224"/>
                    </a:moveTo>
                    <a:lnTo>
                      <a:pt x="5646" y="4224"/>
                    </a:lnTo>
                    <a:lnTo>
                      <a:pt x="5568" y="4216"/>
                    </a:lnTo>
                    <a:lnTo>
                      <a:pt x="5493" y="4201"/>
                    </a:lnTo>
                    <a:lnTo>
                      <a:pt x="5421" y="4178"/>
                    </a:lnTo>
                    <a:lnTo>
                      <a:pt x="5352" y="4149"/>
                    </a:lnTo>
                    <a:lnTo>
                      <a:pt x="5286" y="4113"/>
                    </a:lnTo>
                    <a:lnTo>
                      <a:pt x="5225" y="4073"/>
                    </a:lnTo>
                    <a:lnTo>
                      <a:pt x="5168" y="4025"/>
                    </a:lnTo>
                    <a:lnTo>
                      <a:pt x="5116" y="3974"/>
                    </a:lnTo>
                    <a:lnTo>
                      <a:pt x="5070" y="3916"/>
                    </a:lnTo>
                    <a:lnTo>
                      <a:pt x="5028" y="3855"/>
                    </a:lnTo>
                    <a:lnTo>
                      <a:pt x="4992" y="3789"/>
                    </a:lnTo>
                    <a:lnTo>
                      <a:pt x="4963" y="3720"/>
                    </a:lnTo>
                    <a:lnTo>
                      <a:pt x="4940" y="3648"/>
                    </a:lnTo>
                    <a:lnTo>
                      <a:pt x="4926" y="3573"/>
                    </a:lnTo>
                    <a:lnTo>
                      <a:pt x="4917" y="3497"/>
                    </a:lnTo>
                    <a:lnTo>
                      <a:pt x="4917" y="3457"/>
                    </a:lnTo>
                    <a:lnTo>
                      <a:pt x="4917" y="3418"/>
                    </a:lnTo>
                    <a:lnTo>
                      <a:pt x="4926" y="3340"/>
                    </a:lnTo>
                    <a:lnTo>
                      <a:pt x="4940" y="3265"/>
                    </a:lnTo>
                    <a:lnTo>
                      <a:pt x="4963" y="3193"/>
                    </a:lnTo>
                    <a:lnTo>
                      <a:pt x="4992" y="3124"/>
                    </a:lnTo>
                    <a:lnTo>
                      <a:pt x="5028" y="3058"/>
                    </a:lnTo>
                    <a:lnTo>
                      <a:pt x="5070" y="2997"/>
                    </a:lnTo>
                    <a:lnTo>
                      <a:pt x="5116" y="2939"/>
                    </a:lnTo>
                    <a:lnTo>
                      <a:pt x="5168" y="2888"/>
                    </a:lnTo>
                    <a:lnTo>
                      <a:pt x="5225" y="2842"/>
                    </a:lnTo>
                    <a:lnTo>
                      <a:pt x="5286" y="2800"/>
                    </a:lnTo>
                    <a:lnTo>
                      <a:pt x="5352" y="2764"/>
                    </a:lnTo>
                    <a:lnTo>
                      <a:pt x="5421" y="2735"/>
                    </a:lnTo>
                    <a:lnTo>
                      <a:pt x="5493" y="2712"/>
                    </a:lnTo>
                    <a:lnTo>
                      <a:pt x="5568" y="2698"/>
                    </a:lnTo>
                    <a:lnTo>
                      <a:pt x="5646" y="2689"/>
                    </a:lnTo>
                    <a:lnTo>
                      <a:pt x="5685" y="2689"/>
                    </a:lnTo>
                    <a:lnTo>
                      <a:pt x="5725" y="2689"/>
                    </a:lnTo>
                    <a:lnTo>
                      <a:pt x="5801" y="2698"/>
                    </a:lnTo>
                    <a:lnTo>
                      <a:pt x="5876" y="2712"/>
                    </a:lnTo>
                    <a:lnTo>
                      <a:pt x="5948" y="2735"/>
                    </a:lnTo>
                    <a:lnTo>
                      <a:pt x="6017" y="2764"/>
                    </a:lnTo>
                    <a:lnTo>
                      <a:pt x="6084" y="2800"/>
                    </a:lnTo>
                    <a:lnTo>
                      <a:pt x="6144" y="2842"/>
                    </a:lnTo>
                    <a:lnTo>
                      <a:pt x="6202" y="2888"/>
                    </a:lnTo>
                    <a:lnTo>
                      <a:pt x="6254" y="2939"/>
                    </a:lnTo>
                    <a:lnTo>
                      <a:pt x="6301" y="2997"/>
                    </a:lnTo>
                    <a:lnTo>
                      <a:pt x="6342" y="3058"/>
                    </a:lnTo>
                    <a:lnTo>
                      <a:pt x="6378" y="3124"/>
                    </a:lnTo>
                    <a:lnTo>
                      <a:pt x="6406" y="3193"/>
                    </a:lnTo>
                    <a:lnTo>
                      <a:pt x="6429" y="3265"/>
                    </a:lnTo>
                    <a:lnTo>
                      <a:pt x="6444" y="3340"/>
                    </a:lnTo>
                    <a:lnTo>
                      <a:pt x="6452" y="3418"/>
                    </a:lnTo>
                    <a:lnTo>
                      <a:pt x="6452" y="3457"/>
                    </a:lnTo>
                    <a:lnTo>
                      <a:pt x="6452" y="3497"/>
                    </a:lnTo>
                    <a:lnTo>
                      <a:pt x="6444" y="3573"/>
                    </a:lnTo>
                    <a:lnTo>
                      <a:pt x="6429" y="3648"/>
                    </a:lnTo>
                    <a:lnTo>
                      <a:pt x="6406" y="3720"/>
                    </a:lnTo>
                    <a:lnTo>
                      <a:pt x="6378" y="3789"/>
                    </a:lnTo>
                    <a:lnTo>
                      <a:pt x="6342" y="3855"/>
                    </a:lnTo>
                    <a:lnTo>
                      <a:pt x="6301" y="3916"/>
                    </a:lnTo>
                    <a:lnTo>
                      <a:pt x="6254" y="3974"/>
                    </a:lnTo>
                    <a:lnTo>
                      <a:pt x="6202" y="4025"/>
                    </a:lnTo>
                    <a:lnTo>
                      <a:pt x="6144" y="4073"/>
                    </a:lnTo>
                    <a:lnTo>
                      <a:pt x="6084" y="4113"/>
                    </a:lnTo>
                    <a:lnTo>
                      <a:pt x="6017" y="4149"/>
                    </a:lnTo>
                    <a:lnTo>
                      <a:pt x="5948" y="4178"/>
                    </a:lnTo>
                    <a:lnTo>
                      <a:pt x="5876" y="4201"/>
                    </a:lnTo>
                    <a:lnTo>
                      <a:pt x="5801" y="4216"/>
                    </a:lnTo>
                    <a:lnTo>
                      <a:pt x="5725" y="4224"/>
                    </a:lnTo>
                    <a:lnTo>
                      <a:pt x="5685" y="4224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19" name="직사각형 118"/>
          <p:cNvSpPr/>
          <p:nvPr/>
        </p:nvSpPr>
        <p:spPr>
          <a:xfrm>
            <a:off x="3502967" y="2543429"/>
            <a:ext cx="620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자료의 기간을 좀 더 확장시켜서 모델링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2192663" y="3632617"/>
            <a:ext cx="1234799" cy="804917"/>
            <a:chOff x="1854655" y="1368794"/>
            <a:chExt cx="1407012" cy="917176"/>
          </a:xfrm>
        </p:grpSpPr>
        <p:cxnSp>
          <p:nvCxnSpPr>
            <p:cNvPr id="130" name="구부러진 연결선 129"/>
            <p:cNvCxnSpPr>
              <a:stCxn id="135" idx="50"/>
            </p:cNvCxnSpPr>
            <p:nvPr/>
          </p:nvCxnSpPr>
          <p:spPr>
            <a:xfrm flipV="1">
              <a:off x="2479556" y="1572611"/>
              <a:ext cx="782111" cy="556273"/>
            </a:xfrm>
            <a:prstGeom prst="curvedConnector3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4"/>
            <p:cNvGrpSpPr>
              <a:grpSpLocks noChangeAspect="1"/>
            </p:cNvGrpSpPr>
            <p:nvPr/>
          </p:nvGrpSpPr>
          <p:grpSpPr bwMode="auto">
            <a:xfrm>
              <a:off x="1854655" y="1368794"/>
              <a:ext cx="917574" cy="917176"/>
              <a:chOff x="2686" y="1006"/>
              <a:chExt cx="2305" cy="2304"/>
            </a:xfrm>
          </p:grpSpPr>
          <p:sp>
            <p:nvSpPr>
              <p:cNvPr id="132" name="Freeform 6"/>
              <p:cNvSpPr>
                <a:spLocks/>
              </p:cNvSpPr>
              <p:nvPr/>
            </p:nvSpPr>
            <p:spPr bwMode="auto">
              <a:xfrm>
                <a:off x="2968" y="1287"/>
                <a:ext cx="1741" cy="1741"/>
              </a:xfrm>
              <a:custGeom>
                <a:avLst/>
                <a:gdLst>
                  <a:gd name="T0" fmla="*/ 2545 w 5224"/>
                  <a:gd name="T1" fmla="*/ 5223 h 5223"/>
                  <a:gd name="T2" fmla="*/ 2214 w 5224"/>
                  <a:gd name="T3" fmla="*/ 5194 h 5223"/>
                  <a:gd name="T4" fmla="*/ 1714 w 5224"/>
                  <a:gd name="T5" fmla="*/ 5066 h 5223"/>
                  <a:gd name="T6" fmla="*/ 1258 w 5224"/>
                  <a:gd name="T7" fmla="*/ 4845 h 5223"/>
                  <a:gd name="T8" fmla="*/ 856 w 5224"/>
                  <a:gd name="T9" fmla="*/ 4544 h 5223"/>
                  <a:gd name="T10" fmla="*/ 519 w 5224"/>
                  <a:gd name="T11" fmla="*/ 4174 h 5223"/>
                  <a:gd name="T12" fmla="*/ 257 w 5224"/>
                  <a:gd name="T13" fmla="*/ 3744 h 5223"/>
                  <a:gd name="T14" fmla="*/ 81 w 5224"/>
                  <a:gd name="T15" fmla="*/ 3264 h 5223"/>
                  <a:gd name="T16" fmla="*/ 8 w 5224"/>
                  <a:gd name="T17" fmla="*/ 2812 h 5223"/>
                  <a:gd name="T18" fmla="*/ 0 w 5224"/>
                  <a:gd name="T19" fmla="*/ 2612 h 5223"/>
                  <a:gd name="T20" fmla="*/ 8 w 5224"/>
                  <a:gd name="T21" fmla="*/ 2411 h 5223"/>
                  <a:gd name="T22" fmla="*/ 81 w 5224"/>
                  <a:gd name="T23" fmla="*/ 1959 h 5223"/>
                  <a:gd name="T24" fmla="*/ 257 w 5224"/>
                  <a:gd name="T25" fmla="*/ 1480 h 5223"/>
                  <a:gd name="T26" fmla="*/ 519 w 5224"/>
                  <a:gd name="T27" fmla="*/ 1049 h 5223"/>
                  <a:gd name="T28" fmla="*/ 856 w 5224"/>
                  <a:gd name="T29" fmla="*/ 679 h 5223"/>
                  <a:gd name="T30" fmla="*/ 1258 w 5224"/>
                  <a:gd name="T31" fmla="*/ 378 h 5223"/>
                  <a:gd name="T32" fmla="*/ 1714 w 5224"/>
                  <a:gd name="T33" fmla="*/ 157 h 5223"/>
                  <a:gd name="T34" fmla="*/ 2214 w 5224"/>
                  <a:gd name="T35" fmla="*/ 29 h 5223"/>
                  <a:gd name="T36" fmla="*/ 2545 w 5224"/>
                  <a:gd name="T37" fmla="*/ 0 h 5223"/>
                  <a:gd name="T38" fmla="*/ 2679 w 5224"/>
                  <a:gd name="T39" fmla="*/ 0 h 5223"/>
                  <a:gd name="T40" fmla="*/ 3009 w 5224"/>
                  <a:gd name="T41" fmla="*/ 29 h 5223"/>
                  <a:gd name="T42" fmla="*/ 3510 w 5224"/>
                  <a:gd name="T43" fmla="*/ 157 h 5223"/>
                  <a:gd name="T44" fmla="*/ 3966 w 5224"/>
                  <a:gd name="T45" fmla="*/ 378 h 5223"/>
                  <a:gd name="T46" fmla="*/ 4367 w 5224"/>
                  <a:gd name="T47" fmla="*/ 679 h 5223"/>
                  <a:gd name="T48" fmla="*/ 4706 w 5224"/>
                  <a:gd name="T49" fmla="*/ 1049 h 5223"/>
                  <a:gd name="T50" fmla="*/ 4967 w 5224"/>
                  <a:gd name="T51" fmla="*/ 1480 h 5223"/>
                  <a:gd name="T52" fmla="*/ 5142 w 5224"/>
                  <a:gd name="T53" fmla="*/ 1959 h 5223"/>
                  <a:gd name="T54" fmla="*/ 5217 w 5224"/>
                  <a:gd name="T55" fmla="*/ 2411 h 5223"/>
                  <a:gd name="T56" fmla="*/ 5224 w 5224"/>
                  <a:gd name="T57" fmla="*/ 2612 h 5223"/>
                  <a:gd name="T58" fmla="*/ 5217 w 5224"/>
                  <a:gd name="T59" fmla="*/ 2812 h 5223"/>
                  <a:gd name="T60" fmla="*/ 5142 w 5224"/>
                  <a:gd name="T61" fmla="*/ 3264 h 5223"/>
                  <a:gd name="T62" fmla="*/ 4967 w 5224"/>
                  <a:gd name="T63" fmla="*/ 3744 h 5223"/>
                  <a:gd name="T64" fmla="*/ 4706 w 5224"/>
                  <a:gd name="T65" fmla="*/ 4174 h 5223"/>
                  <a:gd name="T66" fmla="*/ 4367 w 5224"/>
                  <a:gd name="T67" fmla="*/ 4544 h 5223"/>
                  <a:gd name="T68" fmla="*/ 3966 w 5224"/>
                  <a:gd name="T69" fmla="*/ 4845 h 5223"/>
                  <a:gd name="T70" fmla="*/ 3510 w 5224"/>
                  <a:gd name="T71" fmla="*/ 5066 h 5223"/>
                  <a:gd name="T72" fmla="*/ 3009 w 5224"/>
                  <a:gd name="T73" fmla="*/ 5194 h 5223"/>
                  <a:gd name="T74" fmla="*/ 2679 w 5224"/>
                  <a:gd name="T75" fmla="*/ 5223 h 5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24" h="5223">
                    <a:moveTo>
                      <a:pt x="2612" y="5223"/>
                    </a:moveTo>
                    <a:lnTo>
                      <a:pt x="2545" y="5223"/>
                    </a:lnTo>
                    <a:lnTo>
                      <a:pt x="2411" y="5215"/>
                    </a:lnTo>
                    <a:lnTo>
                      <a:pt x="2214" y="5194"/>
                    </a:lnTo>
                    <a:lnTo>
                      <a:pt x="1959" y="5142"/>
                    </a:lnTo>
                    <a:lnTo>
                      <a:pt x="1714" y="5066"/>
                    </a:lnTo>
                    <a:lnTo>
                      <a:pt x="1481" y="4966"/>
                    </a:lnTo>
                    <a:lnTo>
                      <a:pt x="1258" y="4845"/>
                    </a:lnTo>
                    <a:lnTo>
                      <a:pt x="1050" y="4704"/>
                    </a:lnTo>
                    <a:lnTo>
                      <a:pt x="856" y="4544"/>
                    </a:lnTo>
                    <a:lnTo>
                      <a:pt x="679" y="4367"/>
                    </a:lnTo>
                    <a:lnTo>
                      <a:pt x="519" y="4174"/>
                    </a:lnTo>
                    <a:lnTo>
                      <a:pt x="378" y="3965"/>
                    </a:lnTo>
                    <a:lnTo>
                      <a:pt x="257" y="3744"/>
                    </a:lnTo>
                    <a:lnTo>
                      <a:pt x="159" y="3509"/>
                    </a:lnTo>
                    <a:lnTo>
                      <a:pt x="81" y="3264"/>
                    </a:lnTo>
                    <a:lnTo>
                      <a:pt x="29" y="3009"/>
                    </a:lnTo>
                    <a:lnTo>
                      <a:pt x="8" y="2812"/>
                    </a:lnTo>
                    <a:lnTo>
                      <a:pt x="0" y="2679"/>
                    </a:lnTo>
                    <a:lnTo>
                      <a:pt x="0" y="2612"/>
                    </a:lnTo>
                    <a:lnTo>
                      <a:pt x="0" y="2544"/>
                    </a:lnTo>
                    <a:lnTo>
                      <a:pt x="8" y="2411"/>
                    </a:lnTo>
                    <a:lnTo>
                      <a:pt x="29" y="2214"/>
                    </a:lnTo>
                    <a:lnTo>
                      <a:pt x="81" y="1959"/>
                    </a:lnTo>
                    <a:lnTo>
                      <a:pt x="159" y="1714"/>
                    </a:lnTo>
                    <a:lnTo>
                      <a:pt x="257" y="1480"/>
                    </a:lnTo>
                    <a:lnTo>
                      <a:pt x="378" y="1258"/>
                    </a:lnTo>
                    <a:lnTo>
                      <a:pt x="519" y="1049"/>
                    </a:lnTo>
                    <a:lnTo>
                      <a:pt x="679" y="856"/>
                    </a:lnTo>
                    <a:lnTo>
                      <a:pt x="856" y="679"/>
                    </a:lnTo>
                    <a:lnTo>
                      <a:pt x="1050" y="519"/>
                    </a:lnTo>
                    <a:lnTo>
                      <a:pt x="1258" y="378"/>
                    </a:lnTo>
                    <a:lnTo>
                      <a:pt x="1481" y="257"/>
                    </a:lnTo>
                    <a:lnTo>
                      <a:pt x="1714" y="157"/>
                    </a:lnTo>
                    <a:lnTo>
                      <a:pt x="1959" y="81"/>
                    </a:lnTo>
                    <a:lnTo>
                      <a:pt x="2214" y="29"/>
                    </a:lnTo>
                    <a:lnTo>
                      <a:pt x="2411" y="8"/>
                    </a:lnTo>
                    <a:lnTo>
                      <a:pt x="2545" y="0"/>
                    </a:lnTo>
                    <a:lnTo>
                      <a:pt x="2612" y="0"/>
                    </a:lnTo>
                    <a:lnTo>
                      <a:pt x="2679" y="0"/>
                    </a:lnTo>
                    <a:lnTo>
                      <a:pt x="2813" y="8"/>
                    </a:lnTo>
                    <a:lnTo>
                      <a:pt x="3009" y="29"/>
                    </a:lnTo>
                    <a:lnTo>
                      <a:pt x="3264" y="81"/>
                    </a:lnTo>
                    <a:lnTo>
                      <a:pt x="3510" y="157"/>
                    </a:lnTo>
                    <a:lnTo>
                      <a:pt x="3744" y="257"/>
                    </a:lnTo>
                    <a:lnTo>
                      <a:pt x="3966" y="378"/>
                    </a:lnTo>
                    <a:lnTo>
                      <a:pt x="4174" y="519"/>
                    </a:lnTo>
                    <a:lnTo>
                      <a:pt x="4367" y="679"/>
                    </a:lnTo>
                    <a:lnTo>
                      <a:pt x="4546" y="856"/>
                    </a:lnTo>
                    <a:lnTo>
                      <a:pt x="4706" y="1049"/>
                    </a:lnTo>
                    <a:lnTo>
                      <a:pt x="4846" y="1258"/>
                    </a:lnTo>
                    <a:lnTo>
                      <a:pt x="4967" y="1480"/>
                    </a:lnTo>
                    <a:lnTo>
                      <a:pt x="5066" y="1714"/>
                    </a:lnTo>
                    <a:lnTo>
                      <a:pt x="5142" y="1959"/>
                    </a:lnTo>
                    <a:lnTo>
                      <a:pt x="5196" y="2214"/>
                    </a:lnTo>
                    <a:lnTo>
                      <a:pt x="5217" y="2411"/>
                    </a:lnTo>
                    <a:lnTo>
                      <a:pt x="5223" y="2544"/>
                    </a:lnTo>
                    <a:lnTo>
                      <a:pt x="5224" y="2612"/>
                    </a:lnTo>
                    <a:lnTo>
                      <a:pt x="5223" y="2679"/>
                    </a:lnTo>
                    <a:lnTo>
                      <a:pt x="5217" y="2812"/>
                    </a:lnTo>
                    <a:lnTo>
                      <a:pt x="5196" y="3009"/>
                    </a:lnTo>
                    <a:lnTo>
                      <a:pt x="5142" y="3264"/>
                    </a:lnTo>
                    <a:lnTo>
                      <a:pt x="5066" y="3509"/>
                    </a:lnTo>
                    <a:lnTo>
                      <a:pt x="4967" y="3744"/>
                    </a:lnTo>
                    <a:lnTo>
                      <a:pt x="4846" y="3965"/>
                    </a:lnTo>
                    <a:lnTo>
                      <a:pt x="4706" y="4174"/>
                    </a:lnTo>
                    <a:lnTo>
                      <a:pt x="4546" y="4367"/>
                    </a:lnTo>
                    <a:lnTo>
                      <a:pt x="4367" y="4544"/>
                    </a:lnTo>
                    <a:lnTo>
                      <a:pt x="4174" y="4704"/>
                    </a:lnTo>
                    <a:lnTo>
                      <a:pt x="3966" y="4845"/>
                    </a:lnTo>
                    <a:lnTo>
                      <a:pt x="3744" y="4966"/>
                    </a:lnTo>
                    <a:lnTo>
                      <a:pt x="3510" y="5066"/>
                    </a:lnTo>
                    <a:lnTo>
                      <a:pt x="3264" y="5142"/>
                    </a:lnTo>
                    <a:lnTo>
                      <a:pt x="3009" y="5194"/>
                    </a:lnTo>
                    <a:lnTo>
                      <a:pt x="2813" y="5215"/>
                    </a:lnTo>
                    <a:lnTo>
                      <a:pt x="2679" y="5223"/>
                    </a:lnTo>
                    <a:lnTo>
                      <a:pt x="2612" y="5223"/>
                    </a:lnTo>
                    <a:close/>
                  </a:path>
                </a:pathLst>
              </a:custGeom>
              <a:solidFill>
                <a:srgbClr val="3F6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7"/>
              <p:cNvSpPr>
                <a:spLocks/>
              </p:cNvSpPr>
              <p:nvPr/>
            </p:nvSpPr>
            <p:spPr bwMode="auto">
              <a:xfrm>
                <a:off x="3070" y="1390"/>
                <a:ext cx="1537" cy="1536"/>
              </a:xfrm>
              <a:custGeom>
                <a:avLst/>
                <a:gdLst>
                  <a:gd name="T0" fmla="*/ 4608 w 4609"/>
                  <a:gd name="T1" fmla="*/ 2424 h 4609"/>
                  <a:gd name="T2" fmla="*/ 4539 w 4609"/>
                  <a:gd name="T3" fmla="*/ 2881 h 4609"/>
                  <a:gd name="T4" fmla="*/ 4383 w 4609"/>
                  <a:gd name="T5" fmla="*/ 3304 h 4609"/>
                  <a:gd name="T6" fmla="*/ 4153 w 4609"/>
                  <a:gd name="T7" fmla="*/ 3684 h 4609"/>
                  <a:gd name="T8" fmla="*/ 3856 w 4609"/>
                  <a:gd name="T9" fmla="*/ 4011 h 4609"/>
                  <a:gd name="T10" fmla="*/ 3500 w 4609"/>
                  <a:gd name="T11" fmla="*/ 4276 h 4609"/>
                  <a:gd name="T12" fmla="*/ 3098 w 4609"/>
                  <a:gd name="T13" fmla="*/ 4471 h 4609"/>
                  <a:gd name="T14" fmla="*/ 2656 w 4609"/>
                  <a:gd name="T15" fmla="*/ 4583 h 4609"/>
                  <a:gd name="T16" fmla="*/ 2305 w 4609"/>
                  <a:gd name="T17" fmla="*/ 4609 h 4609"/>
                  <a:gd name="T18" fmla="*/ 1953 w 4609"/>
                  <a:gd name="T19" fmla="*/ 4583 h 4609"/>
                  <a:gd name="T20" fmla="*/ 1513 w 4609"/>
                  <a:gd name="T21" fmla="*/ 4471 h 4609"/>
                  <a:gd name="T22" fmla="*/ 1109 w 4609"/>
                  <a:gd name="T23" fmla="*/ 4276 h 4609"/>
                  <a:gd name="T24" fmla="*/ 755 w 4609"/>
                  <a:gd name="T25" fmla="*/ 4011 h 4609"/>
                  <a:gd name="T26" fmla="*/ 458 w 4609"/>
                  <a:gd name="T27" fmla="*/ 3684 h 4609"/>
                  <a:gd name="T28" fmla="*/ 228 w 4609"/>
                  <a:gd name="T29" fmla="*/ 3304 h 4609"/>
                  <a:gd name="T30" fmla="*/ 72 w 4609"/>
                  <a:gd name="T31" fmla="*/ 2881 h 4609"/>
                  <a:gd name="T32" fmla="*/ 3 w 4609"/>
                  <a:gd name="T33" fmla="*/ 2424 h 4609"/>
                  <a:gd name="T34" fmla="*/ 3 w 4609"/>
                  <a:gd name="T35" fmla="*/ 2185 h 4609"/>
                  <a:gd name="T36" fmla="*/ 72 w 4609"/>
                  <a:gd name="T37" fmla="*/ 1728 h 4609"/>
                  <a:gd name="T38" fmla="*/ 228 w 4609"/>
                  <a:gd name="T39" fmla="*/ 1305 h 4609"/>
                  <a:gd name="T40" fmla="*/ 458 w 4609"/>
                  <a:gd name="T41" fmla="*/ 925 h 4609"/>
                  <a:gd name="T42" fmla="*/ 755 w 4609"/>
                  <a:gd name="T43" fmla="*/ 598 h 4609"/>
                  <a:gd name="T44" fmla="*/ 1109 w 4609"/>
                  <a:gd name="T45" fmla="*/ 333 h 4609"/>
                  <a:gd name="T46" fmla="*/ 1513 w 4609"/>
                  <a:gd name="T47" fmla="*/ 140 h 4609"/>
                  <a:gd name="T48" fmla="*/ 1953 w 4609"/>
                  <a:gd name="T49" fmla="*/ 26 h 4609"/>
                  <a:gd name="T50" fmla="*/ 2305 w 4609"/>
                  <a:gd name="T51" fmla="*/ 0 h 4609"/>
                  <a:gd name="T52" fmla="*/ 2656 w 4609"/>
                  <a:gd name="T53" fmla="*/ 26 h 4609"/>
                  <a:gd name="T54" fmla="*/ 3098 w 4609"/>
                  <a:gd name="T55" fmla="*/ 140 h 4609"/>
                  <a:gd name="T56" fmla="*/ 3500 w 4609"/>
                  <a:gd name="T57" fmla="*/ 333 h 4609"/>
                  <a:gd name="T58" fmla="*/ 3856 w 4609"/>
                  <a:gd name="T59" fmla="*/ 598 h 4609"/>
                  <a:gd name="T60" fmla="*/ 4153 w 4609"/>
                  <a:gd name="T61" fmla="*/ 925 h 4609"/>
                  <a:gd name="T62" fmla="*/ 4383 w 4609"/>
                  <a:gd name="T63" fmla="*/ 1305 h 4609"/>
                  <a:gd name="T64" fmla="*/ 4539 w 4609"/>
                  <a:gd name="T65" fmla="*/ 1728 h 4609"/>
                  <a:gd name="T66" fmla="*/ 4608 w 4609"/>
                  <a:gd name="T67" fmla="*/ 2185 h 4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09" h="4609">
                    <a:moveTo>
                      <a:pt x="4609" y="2305"/>
                    </a:moveTo>
                    <a:lnTo>
                      <a:pt x="4608" y="2424"/>
                    </a:lnTo>
                    <a:lnTo>
                      <a:pt x="4585" y="2656"/>
                    </a:lnTo>
                    <a:lnTo>
                      <a:pt x="4539" y="2881"/>
                    </a:lnTo>
                    <a:lnTo>
                      <a:pt x="4471" y="3097"/>
                    </a:lnTo>
                    <a:lnTo>
                      <a:pt x="4383" y="3304"/>
                    </a:lnTo>
                    <a:lnTo>
                      <a:pt x="4276" y="3500"/>
                    </a:lnTo>
                    <a:lnTo>
                      <a:pt x="4153" y="3684"/>
                    </a:lnTo>
                    <a:lnTo>
                      <a:pt x="4011" y="3854"/>
                    </a:lnTo>
                    <a:lnTo>
                      <a:pt x="3856" y="4011"/>
                    </a:lnTo>
                    <a:lnTo>
                      <a:pt x="3684" y="4152"/>
                    </a:lnTo>
                    <a:lnTo>
                      <a:pt x="3500" y="4276"/>
                    </a:lnTo>
                    <a:lnTo>
                      <a:pt x="3304" y="4383"/>
                    </a:lnTo>
                    <a:lnTo>
                      <a:pt x="3098" y="4471"/>
                    </a:lnTo>
                    <a:lnTo>
                      <a:pt x="2881" y="4537"/>
                    </a:lnTo>
                    <a:lnTo>
                      <a:pt x="2656" y="4583"/>
                    </a:lnTo>
                    <a:lnTo>
                      <a:pt x="2424" y="4607"/>
                    </a:lnTo>
                    <a:lnTo>
                      <a:pt x="2305" y="4609"/>
                    </a:lnTo>
                    <a:lnTo>
                      <a:pt x="2187" y="4607"/>
                    </a:lnTo>
                    <a:lnTo>
                      <a:pt x="1953" y="4583"/>
                    </a:lnTo>
                    <a:lnTo>
                      <a:pt x="1729" y="4537"/>
                    </a:lnTo>
                    <a:lnTo>
                      <a:pt x="1513" y="4471"/>
                    </a:lnTo>
                    <a:lnTo>
                      <a:pt x="1305" y="4383"/>
                    </a:lnTo>
                    <a:lnTo>
                      <a:pt x="1109" y="4276"/>
                    </a:lnTo>
                    <a:lnTo>
                      <a:pt x="926" y="4152"/>
                    </a:lnTo>
                    <a:lnTo>
                      <a:pt x="755" y="4011"/>
                    </a:lnTo>
                    <a:lnTo>
                      <a:pt x="599" y="3854"/>
                    </a:lnTo>
                    <a:lnTo>
                      <a:pt x="458" y="3684"/>
                    </a:lnTo>
                    <a:lnTo>
                      <a:pt x="333" y="3500"/>
                    </a:lnTo>
                    <a:lnTo>
                      <a:pt x="228" y="3304"/>
                    </a:lnTo>
                    <a:lnTo>
                      <a:pt x="140" y="3097"/>
                    </a:lnTo>
                    <a:lnTo>
                      <a:pt x="72" y="2881"/>
                    </a:lnTo>
                    <a:lnTo>
                      <a:pt x="26" y="2656"/>
                    </a:lnTo>
                    <a:lnTo>
                      <a:pt x="3" y="2424"/>
                    </a:lnTo>
                    <a:lnTo>
                      <a:pt x="0" y="2305"/>
                    </a:lnTo>
                    <a:lnTo>
                      <a:pt x="3" y="2185"/>
                    </a:lnTo>
                    <a:lnTo>
                      <a:pt x="26" y="1953"/>
                    </a:lnTo>
                    <a:lnTo>
                      <a:pt x="72" y="1728"/>
                    </a:lnTo>
                    <a:lnTo>
                      <a:pt x="140" y="1512"/>
                    </a:lnTo>
                    <a:lnTo>
                      <a:pt x="228" y="1305"/>
                    </a:lnTo>
                    <a:lnTo>
                      <a:pt x="333" y="1109"/>
                    </a:lnTo>
                    <a:lnTo>
                      <a:pt x="458" y="925"/>
                    </a:lnTo>
                    <a:lnTo>
                      <a:pt x="599" y="755"/>
                    </a:lnTo>
                    <a:lnTo>
                      <a:pt x="755" y="598"/>
                    </a:lnTo>
                    <a:lnTo>
                      <a:pt x="926" y="457"/>
                    </a:lnTo>
                    <a:lnTo>
                      <a:pt x="1109" y="333"/>
                    </a:lnTo>
                    <a:lnTo>
                      <a:pt x="1305" y="226"/>
                    </a:lnTo>
                    <a:lnTo>
                      <a:pt x="1513" y="140"/>
                    </a:lnTo>
                    <a:lnTo>
                      <a:pt x="1729" y="72"/>
                    </a:lnTo>
                    <a:lnTo>
                      <a:pt x="1953" y="26"/>
                    </a:lnTo>
                    <a:lnTo>
                      <a:pt x="2187" y="2"/>
                    </a:lnTo>
                    <a:lnTo>
                      <a:pt x="2305" y="0"/>
                    </a:lnTo>
                    <a:lnTo>
                      <a:pt x="2424" y="2"/>
                    </a:lnTo>
                    <a:lnTo>
                      <a:pt x="2656" y="26"/>
                    </a:lnTo>
                    <a:lnTo>
                      <a:pt x="2881" y="72"/>
                    </a:lnTo>
                    <a:lnTo>
                      <a:pt x="3098" y="140"/>
                    </a:lnTo>
                    <a:lnTo>
                      <a:pt x="3304" y="226"/>
                    </a:lnTo>
                    <a:lnTo>
                      <a:pt x="3500" y="333"/>
                    </a:lnTo>
                    <a:lnTo>
                      <a:pt x="3684" y="457"/>
                    </a:lnTo>
                    <a:lnTo>
                      <a:pt x="3856" y="598"/>
                    </a:lnTo>
                    <a:lnTo>
                      <a:pt x="4011" y="755"/>
                    </a:lnTo>
                    <a:lnTo>
                      <a:pt x="4153" y="925"/>
                    </a:lnTo>
                    <a:lnTo>
                      <a:pt x="4276" y="1109"/>
                    </a:lnTo>
                    <a:lnTo>
                      <a:pt x="4383" y="1305"/>
                    </a:lnTo>
                    <a:lnTo>
                      <a:pt x="4471" y="1512"/>
                    </a:lnTo>
                    <a:lnTo>
                      <a:pt x="4539" y="1728"/>
                    </a:lnTo>
                    <a:lnTo>
                      <a:pt x="4585" y="1953"/>
                    </a:lnTo>
                    <a:lnTo>
                      <a:pt x="4608" y="2185"/>
                    </a:lnTo>
                    <a:lnTo>
                      <a:pt x="4609" y="2305"/>
                    </a:lnTo>
                    <a:close/>
                  </a:path>
                </a:pathLst>
              </a:custGeom>
              <a:solidFill>
                <a:srgbClr val="2D4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3199" y="1518"/>
                <a:ext cx="1280" cy="1280"/>
              </a:xfrm>
              <a:custGeom>
                <a:avLst/>
                <a:gdLst>
                  <a:gd name="T0" fmla="*/ 3840 w 3841"/>
                  <a:gd name="T1" fmla="*/ 2019 h 3839"/>
                  <a:gd name="T2" fmla="*/ 3781 w 3841"/>
                  <a:gd name="T3" fmla="*/ 2399 h 3839"/>
                  <a:gd name="T4" fmla="*/ 3652 w 3841"/>
                  <a:gd name="T5" fmla="*/ 2752 h 3839"/>
                  <a:gd name="T6" fmla="*/ 3459 w 3841"/>
                  <a:gd name="T7" fmla="*/ 3069 h 3839"/>
                  <a:gd name="T8" fmla="*/ 3212 w 3841"/>
                  <a:gd name="T9" fmla="*/ 3341 h 3839"/>
                  <a:gd name="T10" fmla="*/ 2916 w 3841"/>
                  <a:gd name="T11" fmla="*/ 3563 h 3839"/>
                  <a:gd name="T12" fmla="*/ 2581 w 3841"/>
                  <a:gd name="T13" fmla="*/ 3724 h 3839"/>
                  <a:gd name="T14" fmla="*/ 2213 w 3841"/>
                  <a:gd name="T15" fmla="*/ 3819 h 3839"/>
                  <a:gd name="T16" fmla="*/ 1920 w 3841"/>
                  <a:gd name="T17" fmla="*/ 3839 h 3839"/>
                  <a:gd name="T18" fmla="*/ 1627 w 3841"/>
                  <a:gd name="T19" fmla="*/ 3819 h 3839"/>
                  <a:gd name="T20" fmla="*/ 1260 w 3841"/>
                  <a:gd name="T21" fmla="*/ 3724 h 3839"/>
                  <a:gd name="T22" fmla="*/ 924 w 3841"/>
                  <a:gd name="T23" fmla="*/ 3563 h 3839"/>
                  <a:gd name="T24" fmla="*/ 628 w 3841"/>
                  <a:gd name="T25" fmla="*/ 3341 h 3839"/>
                  <a:gd name="T26" fmla="*/ 380 w 3841"/>
                  <a:gd name="T27" fmla="*/ 3069 h 3839"/>
                  <a:gd name="T28" fmla="*/ 188 w 3841"/>
                  <a:gd name="T29" fmla="*/ 2752 h 3839"/>
                  <a:gd name="T30" fmla="*/ 59 w 3841"/>
                  <a:gd name="T31" fmla="*/ 2399 h 3839"/>
                  <a:gd name="T32" fmla="*/ 1 w 3841"/>
                  <a:gd name="T33" fmla="*/ 2019 h 3839"/>
                  <a:gd name="T34" fmla="*/ 1 w 3841"/>
                  <a:gd name="T35" fmla="*/ 1820 h 3839"/>
                  <a:gd name="T36" fmla="*/ 59 w 3841"/>
                  <a:gd name="T37" fmla="*/ 1440 h 3839"/>
                  <a:gd name="T38" fmla="*/ 188 w 3841"/>
                  <a:gd name="T39" fmla="*/ 1087 h 3839"/>
                  <a:gd name="T40" fmla="*/ 380 w 3841"/>
                  <a:gd name="T41" fmla="*/ 770 h 3839"/>
                  <a:gd name="T42" fmla="*/ 628 w 3841"/>
                  <a:gd name="T43" fmla="*/ 498 h 3839"/>
                  <a:gd name="T44" fmla="*/ 924 w 3841"/>
                  <a:gd name="T45" fmla="*/ 276 h 3839"/>
                  <a:gd name="T46" fmla="*/ 1260 w 3841"/>
                  <a:gd name="T47" fmla="*/ 115 h 3839"/>
                  <a:gd name="T48" fmla="*/ 1627 w 3841"/>
                  <a:gd name="T49" fmla="*/ 21 h 3839"/>
                  <a:gd name="T50" fmla="*/ 1920 w 3841"/>
                  <a:gd name="T51" fmla="*/ 0 h 3839"/>
                  <a:gd name="T52" fmla="*/ 2213 w 3841"/>
                  <a:gd name="T53" fmla="*/ 21 h 3839"/>
                  <a:gd name="T54" fmla="*/ 2581 w 3841"/>
                  <a:gd name="T55" fmla="*/ 115 h 3839"/>
                  <a:gd name="T56" fmla="*/ 2916 w 3841"/>
                  <a:gd name="T57" fmla="*/ 276 h 3839"/>
                  <a:gd name="T58" fmla="*/ 3212 w 3841"/>
                  <a:gd name="T59" fmla="*/ 498 h 3839"/>
                  <a:gd name="T60" fmla="*/ 3459 w 3841"/>
                  <a:gd name="T61" fmla="*/ 770 h 3839"/>
                  <a:gd name="T62" fmla="*/ 3652 w 3841"/>
                  <a:gd name="T63" fmla="*/ 1087 h 3839"/>
                  <a:gd name="T64" fmla="*/ 3781 w 3841"/>
                  <a:gd name="T65" fmla="*/ 1440 h 3839"/>
                  <a:gd name="T66" fmla="*/ 3840 w 3841"/>
                  <a:gd name="T67" fmla="*/ 1820 h 3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1" h="3839">
                    <a:moveTo>
                      <a:pt x="3841" y="1920"/>
                    </a:moveTo>
                    <a:lnTo>
                      <a:pt x="3840" y="2019"/>
                    </a:lnTo>
                    <a:lnTo>
                      <a:pt x="3819" y="2212"/>
                    </a:lnTo>
                    <a:lnTo>
                      <a:pt x="3781" y="2399"/>
                    </a:lnTo>
                    <a:lnTo>
                      <a:pt x="3724" y="2581"/>
                    </a:lnTo>
                    <a:lnTo>
                      <a:pt x="3652" y="2752"/>
                    </a:lnTo>
                    <a:lnTo>
                      <a:pt x="3563" y="2916"/>
                    </a:lnTo>
                    <a:lnTo>
                      <a:pt x="3459" y="3069"/>
                    </a:lnTo>
                    <a:lnTo>
                      <a:pt x="3343" y="3211"/>
                    </a:lnTo>
                    <a:lnTo>
                      <a:pt x="3212" y="3341"/>
                    </a:lnTo>
                    <a:lnTo>
                      <a:pt x="3069" y="3459"/>
                    </a:lnTo>
                    <a:lnTo>
                      <a:pt x="2916" y="3563"/>
                    </a:lnTo>
                    <a:lnTo>
                      <a:pt x="2754" y="3651"/>
                    </a:lnTo>
                    <a:lnTo>
                      <a:pt x="2581" y="3724"/>
                    </a:lnTo>
                    <a:lnTo>
                      <a:pt x="2401" y="3780"/>
                    </a:lnTo>
                    <a:lnTo>
                      <a:pt x="2213" y="3819"/>
                    </a:lnTo>
                    <a:lnTo>
                      <a:pt x="2019" y="3838"/>
                    </a:lnTo>
                    <a:lnTo>
                      <a:pt x="1920" y="3839"/>
                    </a:lnTo>
                    <a:lnTo>
                      <a:pt x="1822" y="3838"/>
                    </a:lnTo>
                    <a:lnTo>
                      <a:pt x="1627" y="3819"/>
                    </a:lnTo>
                    <a:lnTo>
                      <a:pt x="1440" y="3780"/>
                    </a:lnTo>
                    <a:lnTo>
                      <a:pt x="1260" y="3724"/>
                    </a:lnTo>
                    <a:lnTo>
                      <a:pt x="1087" y="3651"/>
                    </a:lnTo>
                    <a:lnTo>
                      <a:pt x="924" y="3563"/>
                    </a:lnTo>
                    <a:lnTo>
                      <a:pt x="770" y="3459"/>
                    </a:lnTo>
                    <a:lnTo>
                      <a:pt x="628" y="3341"/>
                    </a:lnTo>
                    <a:lnTo>
                      <a:pt x="498" y="3211"/>
                    </a:lnTo>
                    <a:lnTo>
                      <a:pt x="380" y="3069"/>
                    </a:lnTo>
                    <a:lnTo>
                      <a:pt x="278" y="2916"/>
                    </a:lnTo>
                    <a:lnTo>
                      <a:pt x="188" y="2752"/>
                    </a:lnTo>
                    <a:lnTo>
                      <a:pt x="115" y="2581"/>
                    </a:lnTo>
                    <a:lnTo>
                      <a:pt x="59" y="2399"/>
                    </a:lnTo>
                    <a:lnTo>
                      <a:pt x="21" y="2212"/>
                    </a:lnTo>
                    <a:lnTo>
                      <a:pt x="1" y="2019"/>
                    </a:lnTo>
                    <a:lnTo>
                      <a:pt x="0" y="1920"/>
                    </a:lnTo>
                    <a:lnTo>
                      <a:pt x="1" y="1820"/>
                    </a:lnTo>
                    <a:lnTo>
                      <a:pt x="21" y="1627"/>
                    </a:lnTo>
                    <a:lnTo>
                      <a:pt x="59" y="1440"/>
                    </a:lnTo>
                    <a:lnTo>
                      <a:pt x="115" y="1258"/>
                    </a:lnTo>
                    <a:lnTo>
                      <a:pt x="188" y="1087"/>
                    </a:lnTo>
                    <a:lnTo>
                      <a:pt x="278" y="923"/>
                    </a:lnTo>
                    <a:lnTo>
                      <a:pt x="380" y="770"/>
                    </a:lnTo>
                    <a:lnTo>
                      <a:pt x="498" y="628"/>
                    </a:lnTo>
                    <a:lnTo>
                      <a:pt x="628" y="498"/>
                    </a:lnTo>
                    <a:lnTo>
                      <a:pt x="770" y="380"/>
                    </a:lnTo>
                    <a:lnTo>
                      <a:pt x="924" y="276"/>
                    </a:lnTo>
                    <a:lnTo>
                      <a:pt x="1087" y="188"/>
                    </a:lnTo>
                    <a:lnTo>
                      <a:pt x="1260" y="115"/>
                    </a:lnTo>
                    <a:lnTo>
                      <a:pt x="1440" y="59"/>
                    </a:lnTo>
                    <a:lnTo>
                      <a:pt x="1627" y="21"/>
                    </a:lnTo>
                    <a:lnTo>
                      <a:pt x="1822" y="1"/>
                    </a:lnTo>
                    <a:lnTo>
                      <a:pt x="1920" y="0"/>
                    </a:lnTo>
                    <a:lnTo>
                      <a:pt x="2019" y="1"/>
                    </a:lnTo>
                    <a:lnTo>
                      <a:pt x="2213" y="21"/>
                    </a:lnTo>
                    <a:lnTo>
                      <a:pt x="2401" y="59"/>
                    </a:lnTo>
                    <a:lnTo>
                      <a:pt x="2581" y="115"/>
                    </a:lnTo>
                    <a:lnTo>
                      <a:pt x="2754" y="188"/>
                    </a:lnTo>
                    <a:lnTo>
                      <a:pt x="2916" y="276"/>
                    </a:lnTo>
                    <a:lnTo>
                      <a:pt x="3069" y="380"/>
                    </a:lnTo>
                    <a:lnTo>
                      <a:pt x="3212" y="498"/>
                    </a:lnTo>
                    <a:lnTo>
                      <a:pt x="3343" y="628"/>
                    </a:lnTo>
                    <a:lnTo>
                      <a:pt x="3459" y="770"/>
                    </a:lnTo>
                    <a:lnTo>
                      <a:pt x="3563" y="923"/>
                    </a:lnTo>
                    <a:lnTo>
                      <a:pt x="3652" y="1087"/>
                    </a:lnTo>
                    <a:lnTo>
                      <a:pt x="3724" y="1258"/>
                    </a:lnTo>
                    <a:lnTo>
                      <a:pt x="3781" y="1440"/>
                    </a:lnTo>
                    <a:lnTo>
                      <a:pt x="3819" y="1627"/>
                    </a:lnTo>
                    <a:lnTo>
                      <a:pt x="3840" y="1820"/>
                    </a:lnTo>
                    <a:lnTo>
                      <a:pt x="3841" y="1920"/>
                    </a:lnTo>
                    <a:close/>
                  </a:path>
                </a:pathLst>
              </a:custGeom>
              <a:solidFill>
                <a:srgbClr val="233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0"/>
              <p:cNvSpPr>
                <a:spLocks noEditPoints="1"/>
              </p:cNvSpPr>
              <p:nvPr/>
            </p:nvSpPr>
            <p:spPr bwMode="auto">
              <a:xfrm>
                <a:off x="2686" y="1006"/>
                <a:ext cx="2305" cy="2304"/>
              </a:xfrm>
              <a:custGeom>
                <a:avLst/>
                <a:gdLst>
                  <a:gd name="T0" fmla="*/ 1884 w 6913"/>
                  <a:gd name="T1" fmla="*/ 377 h 6913"/>
                  <a:gd name="T2" fmla="*/ 544 w 6913"/>
                  <a:gd name="T3" fmla="*/ 1593 h 6913"/>
                  <a:gd name="T4" fmla="*/ 1 w 6913"/>
                  <a:gd name="T5" fmla="*/ 3367 h 6913"/>
                  <a:gd name="T6" fmla="*/ 379 w 6913"/>
                  <a:gd name="T7" fmla="*/ 5031 h 6913"/>
                  <a:gd name="T8" fmla="*/ 1594 w 6913"/>
                  <a:gd name="T9" fmla="*/ 6369 h 6913"/>
                  <a:gd name="T10" fmla="*/ 3367 w 6913"/>
                  <a:gd name="T11" fmla="*/ 6912 h 6913"/>
                  <a:gd name="T12" fmla="*/ 5031 w 6913"/>
                  <a:gd name="T13" fmla="*/ 6536 h 6913"/>
                  <a:gd name="T14" fmla="*/ 6369 w 6913"/>
                  <a:gd name="T15" fmla="*/ 5320 h 6913"/>
                  <a:gd name="T16" fmla="*/ 6913 w 6913"/>
                  <a:gd name="T17" fmla="*/ 3546 h 6913"/>
                  <a:gd name="T18" fmla="*/ 6536 w 6913"/>
                  <a:gd name="T19" fmla="*/ 1882 h 6913"/>
                  <a:gd name="T20" fmla="*/ 5320 w 6913"/>
                  <a:gd name="T21" fmla="*/ 544 h 6913"/>
                  <a:gd name="T22" fmla="*/ 3546 w 6913"/>
                  <a:gd name="T23" fmla="*/ 1 h 6913"/>
                  <a:gd name="T24" fmla="*/ 5070 w 6913"/>
                  <a:gd name="T25" fmla="*/ 1113 h 6913"/>
                  <a:gd name="T26" fmla="*/ 5695 w 6913"/>
                  <a:gd name="T27" fmla="*/ 1491 h 6913"/>
                  <a:gd name="T28" fmla="*/ 5695 w 6913"/>
                  <a:gd name="T29" fmla="*/ 2271 h 6913"/>
                  <a:gd name="T30" fmla="*/ 5070 w 6913"/>
                  <a:gd name="T31" fmla="*/ 2649 h 6913"/>
                  <a:gd name="T32" fmla="*/ 4413 w 6913"/>
                  <a:gd name="T33" fmla="*/ 2336 h 6913"/>
                  <a:gd name="T34" fmla="*/ 4335 w 6913"/>
                  <a:gd name="T35" fmla="*/ 1558 h 6913"/>
                  <a:gd name="T36" fmla="*/ 572 w 6913"/>
                  <a:gd name="T37" fmla="*/ 3058 h 6913"/>
                  <a:gd name="T38" fmla="*/ 1230 w 6913"/>
                  <a:gd name="T39" fmla="*/ 2689 h 6913"/>
                  <a:gd name="T40" fmla="*/ 1887 w 6913"/>
                  <a:gd name="T41" fmla="*/ 3058 h 6913"/>
                  <a:gd name="T42" fmla="*/ 1923 w 6913"/>
                  <a:gd name="T43" fmla="*/ 3789 h 6913"/>
                  <a:gd name="T44" fmla="*/ 1269 w 6913"/>
                  <a:gd name="T45" fmla="*/ 4224 h 6913"/>
                  <a:gd name="T46" fmla="*/ 614 w 6913"/>
                  <a:gd name="T47" fmla="*/ 3916 h 6913"/>
                  <a:gd name="T48" fmla="*/ 2273 w 6913"/>
                  <a:gd name="T49" fmla="*/ 5693 h 6913"/>
                  <a:gd name="T50" fmla="*/ 1492 w 6913"/>
                  <a:gd name="T51" fmla="*/ 5693 h 6913"/>
                  <a:gd name="T52" fmla="*/ 1115 w 6913"/>
                  <a:gd name="T53" fmla="*/ 5068 h 6913"/>
                  <a:gd name="T54" fmla="*/ 1427 w 6913"/>
                  <a:gd name="T55" fmla="*/ 4411 h 6913"/>
                  <a:gd name="T56" fmla="*/ 2205 w 6913"/>
                  <a:gd name="T57" fmla="*/ 4335 h 6913"/>
                  <a:gd name="T58" fmla="*/ 2643 w 6913"/>
                  <a:gd name="T59" fmla="*/ 4921 h 6913"/>
                  <a:gd name="T60" fmla="*/ 2425 w 6913"/>
                  <a:gd name="T61" fmla="*/ 2424 h 6913"/>
                  <a:gd name="T62" fmla="*/ 1700 w 6913"/>
                  <a:gd name="T63" fmla="*/ 2628 h 6913"/>
                  <a:gd name="T64" fmla="*/ 1157 w 6913"/>
                  <a:gd name="T65" fmla="*/ 2136 h 6913"/>
                  <a:gd name="T66" fmla="*/ 1311 w 6913"/>
                  <a:gd name="T67" fmla="*/ 1367 h 6913"/>
                  <a:gd name="T68" fmla="*/ 1992 w 6913"/>
                  <a:gd name="T69" fmla="*/ 1120 h 6913"/>
                  <a:gd name="T70" fmla="*/ 2580 w 6913"/>
                  <a:gd name="T71" fmla="*/ 1558 h 6913"/>
                  <a:gd name="T72" fmla="*/ 2502 w 6913"/>
                  <a:gd name="T73" fmla="*/ 2336 h 6913"/>
                  <a:gd name="T74" fmla="*/ 2941 w 6913"/>
                  <a:gd name="T75" fmla="*/ 6253 h 6913"/>
                  <a:gd name="T76" fmla="*/ 2698 w 6913"/>
                  <a:gd name="T77" fmla="*/ 5566 h 6913"/>
                  <a:gd name="T78" fmla="*/ 3193 w 6913"/>
                  <a:gd name="T79" fmla="*/ 4963 h 6913"/>
                  <a:gd name="T80" fmla="*/ 3918 w 6913"/>
                  <a:gd name="T81" fmla="*/ 5068 h 6913"/>
                  <a:gd name="T82" fmla="*/ 4224 w 6913"/>
                  <a:gd name="T83" fmla="*/ 5723 h 6913"/>
                  <a:gd name="T84" fmla="*/ 3791 w 6913"/>
                  <a:gd name="T85" fmla="*/ 6377 h 6913"/>
                  <a:gd name="T86" fmla="*/ 3124 w 6913"/>
                  <a:gd name="T87" fmla="*/ 1921 h 6913"/>
                  <a:gd name="T88" fmla="*/ 2689 w 6913"/>
                  <a:gd name="T89" fmla="*/ 1269 h 6913"/>
                  <a:gd name="T90" fmla="*/ 2997 w 6913"/>
                  <a:gd name="T91" fmla="*/ 614 h 6913"/>
                  <a:gd name="T92" fmla="*/ 3722 w 6913"/>
                  <a:gd name="T93" fmla="*/ 507 h 6913"/>
                  <a:gd name="T94" fmla="*/ 4217 w 6913"/>
                  <a:gd name="T95" fmla="*/ 1112 h 6913"/>
                  <a:gd name="T96" fmla="*/ 3974 w 6913"/>
                  <a:gd name="T97" fmla="*/ 1797 h 6913"/>
                  <a:gd name="T98" fmla="*/ 5486 w 6913"/>
                  <a:gd name="T99" fmla="*/ 5651 h 6913"/>
                  <a:gd name="T100" fmla="*/ 4708 w 6913"/>
                  <a:gd name="T101" fmla="*/ 5729 h 6913"/>
                  <a:gd name="T102" fmla="*/ 4272 w 6913"/>
                  <a:gd name="T103" fmla="*/ 5142 h 6913"/>
                  <a:gd name="T104" fmla="*/ 4518 w 6913"/>
                  <a:gd name="T105" fmla="*/ 4460 h 6913"/>
                  <a:gd name="T106" fmla="*/ 5286 w 6913"/>
                  <a:gd name="T107" fmla="*/ 4306 h 6913"/>
                  <a:gd name="T108" fmla="*/ 5778 w 6913"/>
                  <a:gd name="T109" fmla="*/ 4849 h 6913"/>
                  <a:gd name="T110" fmla="*/ 5575 w 6913"/>
                  <a:gd name="T111" fmla="*/ 5575 h 6913"/>
                  <a:gd name="T112" fmla="*/ 5070 w 6913"/>
                  <a:gd name="T113" fmla="*/ 3916 h 6913"/>
                  <a:gd name="T114" fmla="*/ 4963 w 6913"/>
                  <a:gd name="T115" fmla="*/ 3193 h 6913"/>
                  <a:gd name="T116" fmla="*/ 5568 w 6913"/>
                  <a:gd name="T117" fmla="*/ 2698 h 6913"/>
                  <a:gd name="T118" fmla="*/ 6254 w 6913"/>
                  <a:gd name="T119" fmla="*/ 2939 h 6913"/>
                  <a:gd name="T120" fmla="*/ 6429 w 6913"/>
                  <a:gd name="T121" fmla="*/ 3648 h 6913"/>
                  <a:gd name="T122" fmla="*/ 5876 w 6913"/>
                  <a:gd name="T123" fmla="*/ 4201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13" h="6913">
                    <a:moveTo>
                      <a:pt x="3457" y="0"/>
                    </a:moveTo>
                    <a:lnTo>
                      <a:pt x="3367" y="1"/>
                    </a:lnTo>
                    <a:lnTo>
                      <a:pt x="3192" y="10"/>
                    </a:lnTo>
                    <a:lnTo>
                      <a:pt x="3017" y="27"/>
                    </a:lnTo>
                    <a:lnTo>
                      <a:pt x="2845" y="53"/>
                    </a:lnTo>
                    <a:lnTo>
                      <a:pt x="2676" y="88"/>
                    </a:lnTo>
                    <a:lnTo>
                      <a:pt x="2510" y="131"/>
                    </a:lnTo>
                    <a:lnTo>
                      <a:pt x="2348" y="181"/>
                    </a:lnTo>
                    <a:lnTo>
                      <a:pt x="2189" y="239"/>
                    </a:lnTo>
                    <a:lnTo>
                      <a:pt x="2035" y="305"/>
                    </a:lnTo>
                    <a:lnTo>
                      <a:pt x="1884" y="377"/>
                    </a:lnTo>
                    <a:lnTo>
                      <a:pt x="1737" y="458"/>
                    </a:lnTo>
                    <a:lnTo>
                      <a:pt x="1594" y="544"/>
                    </a:lnTo>
                    <a:lnTo>
                      <a:pt x="1456" y="638"/>
                    </a:lnTo>
                    <a:lnTo>
                      <a:pt x="1322" y="737"/>
                    </a:lnTo>
                    <a:lnTo>
                      <a:pt x="1195" y="843"/>
                    </a:lnTo>
                    <a:lnTo>
                      <a:pt x="1072" y="955"/>
                    </a:lnTo>
                    <a:lnTo>
                      <a:pt x="955" y="1072"/>
                    </a:lnTo>
                    <a:lnTo>
                      <a:pt x="843" y="1194"/>
                    </a:lnTo>
                    <a:lnTo>
                      <a:pt x="737" y="1322"/>
                    </a:lnTo>
                    <a:lnTo>
                      <a:pt x="638" y="1456"/>
                    </a:lnTo>
                    <a:lnTo>
                      <a:pt x="544" y="1593"/>
                    </a:lnTo>
                    <a:lnTo>
                      <a:pt x="458" y="1735"/>
                    </a:lnTo>
                    <a:lnTo>
                      <a:pt x="379" y="1882"/>
                    </a:lnTo>
                    <a:lnTo>
                      <a:pt x="305" y="2034"/>
                    </a:lnTo>
                    <a:lnTo>
                      <a:pt x="241" y="2189"/>
                    </a:lnTo>
                    <a:lnTo>
                      <a:pt x="181" y="2348"/>
                    </a:lnTo>
                    <a:lnTo>
                      <a:pt x="131" y="2510"/>
                    </a:lnTo>
                    <a:lnTo>
                      <a:pt x="89" y="2676"/>
                    </a:lnTo>
                    <a:lnTo>
                      <a:pt x="55" y="2844"/>
                    </a:lnTo>
                    <a:lnTo>
                      <a:pt x="27" y="3016"/>
                    </a:lnTo>
                    <a:lnTo>
                      <a:pt x="10" y="3190"/>
                    </a:lnTo>
                    <a:lnTo>
                      <a:pt x="1" y="3367"/>
                    </a:lnTo>
                    <a:lnTo>
                      <a:pt x="0" y="3457"/>
                    </a:lnTo>
                    <a:lnTo>
                      <a:pt x="1" y="3546"/>
                    </a:lnTo>
                    <a:lnTo>
                      <a:pt x="10" y="3723"/>
                    </a:lnTo>
                    <a:lnTo>
                      <a:pt x="27" y="3897"/>
                    </a:lnTo>
                    <a:lnTo>
                      <a:pt x="55" y="4069"/>
                    </a:lnTo>
                    <a:lnTo>
                      <a:pt x="89" y="4237"/>
                    </a:lnTo>
                    <a:lnTo>
                      <a:pt x="131" y="4403"/>
                    </a:lnTo>
                    <a:lnTo>
                      <a:pt x="181" y="4565"/>
                    </a:lnTo>
                    <a:lnTo>
                      <a:pt x="241" y="4724"/>
                    </a:lnTo>
                    <a:lnTo>
                      <a:pt x="305" y="4879"/>
                    </a:lnTo>
                    <a:lnTo>
                      <a:pt x="379" y="5031"/>
                    </a:lnTo>
                    <a:lnTo>
                      <a:pt x="458" y="5178"/>
                    </a:lnTo>
                    <a:lnTo>
                      <a:pt x="544" y="5320"/>
                    </a:lnTo>
                    <a:lnTo>
                      <a:pt x="638" y="5458"/>
                    </a:lnTo>
                    <a:lnTo>
                      <a:pt x="737" y="5591"/>
                    </a:lnTo>
                    <a:lnTo>
                      <a:pt x="843" y="5719"/>
                    </a:lnTo>
                    <a:lnTo>
                      <a:pt x="955" y="5842"/>
                    </a:lnTo>
                    <a:lnTo>
                      <a:pt x="1072" y="5958"/>
                    </a:lnTo>
                    <a:lnTo>
                      <a:pt x="1195" y="6071"/>
                    </a:lnTo>
                    <a:lnTo>
                      <a:pt x="1322" y="6176"/>
                    </a:lnTo>
                    <a:lnTo>
                      <a:pt x="1456" y="6275"/>
                    </a:lnTo>
                    <a:lnTo>
                      <a:pt x="1594" y="6369"/>
                    </a:lnTo>
                    <a:lnTo>
                      <a:pt x="1737" y="6455"/>
                    </a:lnTo>
                    <a:lnTo>
                      <a:pt x="1884" y="6536"/>
                    </a:lnTo>
                    <a:lnTo>
                      <a:pt x="2035" y="6608"/>
                    </a:lnTo>
                    <a:lnTo>
                      <a:pt x="2189" y="6674"/>
                    </a:lnTo>
                    <a:lnTo>
                      <a:pt x="2348" y="6732"/>
                    </a:lnTo>
                    <a:lnTo>
                      <a:pt x="2510" y="6782"/>
                    </a:lnTo>
                    <a:lnTo>
                      <a:pt x="2676" y="6825"/>
                    </a:lnTo>
                    <a:lnTo>
                      <a:pt x="2845" y="6860"/>
                    </a:lnTo>
                    <a:lnTo>
                      <a:pt x="3017" y="6886"/>
                    </a:lnTo>
                    <a:lnTo>
                      <a:pt x="3192" y="6903"/>
                    </a:lnTo>
                    <a:lnTo>
                      <a:pt x="3367" y="6912"/>
                    </a:lnTo>
                    <a:lnTo>
                      <a:pt x="3457" y="6913"/>
                    </a:lnTo>
                    <a:lnTo>
                      <a:pt x="3546" y="6912"/>
                    </a:lnTo>
                    <a:lnTo>
                      <a:pt x="3723" y="6903"/>
                    </a:lnTo>
                    <a:lnTo>
                      <a:pt x="3897" y="6886"/>
                    </a:lnTo>
                    <a:lnTo>
                      <a:pt x="4069" y="6860"/>
                    </a:lnTo>
                    <a:lnTo>
                      <a:pt x="4237" y="6825"/>
                    </a:lnTo>
                    <a:lnTo>
                      <a:pt x="4403" y="6782"/>
                    </a:lnTo>
                    <a:lnTo>
                      <a:pt x="4566" y="6732"/>
                    </a:lnTo>
                    <a:lnTo>
                      <a:pt x="4724" y="6674"/>
                    </a:lnTo>
                    <a:lnTo>
                      <a:pt x="4880" y="6608"/>
                    </a:lnTo>
                    <a:lnTo>
                      <a:pt x="5031" y="6536"/>
                    </a:lnTo>
                    <a:lnTo>
                      <a:pt x="5178" y="6455"/>
                    </a:lnTo>
                    <a:lnTo>
                      <a:pt x="5320" y="6369"/>
                    </a:lnTo>
                    <a:lnTo>
                      <a:pt x="5459" y="6275"/>
                    </a:lnTo>
                    <a:lnTo>
                      <a:pt x="5591" y="6176"/>
                    </a:lnTo>
                    <a:lnTo>
                      <a:pt x="5719" y="6071"/>
                    </a:lnTo>
                    <a:lnTo>
                      <a:pt x="5842" y="5958"/>
                    </a:lnTo>
                    <a:lnTo>
                      <a:pt x="5960" y="5842"/>
                    </a:lnTo>
                    <a:lnTo>
                      <a:pt x="6071" y="5719"/>
                    </a:lnTo>
                    <a:lnTo>
                      <a:pt x="6177" y="5591"/>
                    </a:lnTo>
                    <a:lnTo>
                      <a:pt x="6277" y="5458"/>
                    </a:lnTo>
                    <a:lnTo>
                      <a:pt x="6369" y="5320"/>
                    </a:lnTo>
                    <a:lnTo>
                      <a:pt x="6457" y="5178"/>
                    </a:lnTo>
                    <a:lnTo>
                      <a:pt x="6536" y="5031"/>
                    </a:lnTo>
                    <a:lnTo>
                      <a:pt x="6609" y="4879"/>
                    </a:lnTo>
                    <a:lnTo>
                      <a:pt x="6674" y="4724"/>
                    </a:lnTo>
                    <a:lnTo>
                      <a:pt x="6732" y="4565"/>
                    </a:lnTo>
                    <a:lnTo>
                      <a:pt x="6784" y="4403"/>
                    </a:lnTo>
                    <a:lnTo>
                      <a:pt x="6825" y="4237"/>
                    </a:lnTo>
                    <a:lnTo>
                      <a:pt x="6860" y="4069"/>
                    </a:lnTo>
                    <a:lnTo>
                      <a:pt x="6886" y="3897"/>
                    </a:lnTo>
                    <a:lnTo>
                      <a:pt x="6905" y="3723"/>
                    </a:lnTo>
                    <a:lnTo>
                      <a:pt x="6913" y="3546"/>
                    </a:lnTo>
                    <a:lnTo>
                      <a:pt x="6913" y="3457"/>
                    </a:lnTo>
                    <a:lnTo>
                      <a:pt x="6913" y="3367"/>
                    </a:lnTo>
                    <a:lnTo>
                      <a:pt x="6905" y="3190"/>
                    </a:lnTo>
                    <a:lnTo>
                      <a:pt x="6886" y="3016"/>
                    </a:lnTo>
                    <a:lnTo>
                      <a:pt x="6860" y="2844"/>
                    </a:lnTo>
                    <a:lnTo>
                      <a:pt x="6825" y="2676"/>
                    </a:lnTo>
                    <a:lnTo>
                      <a:pt x="6784" y="2510"/>
                    </a:lnTo>
                    <a:lnTo>
                      <a:pt x="6732" y="2348"/>
                    </a:lnTo>
                    <a:lnTo>
                      <a:pt x="6674" y="2189"/>
                    </a:lnTo>
                    <a:lnTo>
                      <a:pt x="6609" y="2034"/>
                    </a:lnTo>
                    <a:lnTo>
                      <a:pt x="6536" y="1882"/>
                    </a:lnTo>
                    <a:lnTo>
                      <a:pt x="6457" y="1735"/>
                    </a:lnTo>
                    <a:lnTo>
                      <a:pt x="6369" y="1593"/>
                    </a:lnTo>
                    <a:lnTo>
                      <a:pt x="6277" y="1456"/>
                    </a:lnTo>
                    <a:lnTo>
                      <a:pt x="6177" y="1322"/>
                    </a:lnTo>
                    <a:lnTo>
                      <a:pt x="6071" y="1194"/>
                    </a:lnTo>
                    <a:lnTo>
                      <a:pt x="5960" y="1072"/>
                    </a:lnTo>
                    <a:lnTo>
                      <a:pt x="5842" y="955"/>
                    </a:lnTo>
                    <a:lnTo>
                      <a:pt x="5719" y="843"/>
                    </a:lnTo>
                    <a:lnTo>
                      <a:pt x="5591" y="737"/>
                    </a:lnTo>
                    <a:lnTo>
                      <a:pt x="5459" y="638"/>
                    </a:lnTo>
                    <a:lnTo>
                      <a:pt x="5320" y="544"/>
                    </a:lnTo>
                    <a:lnTo>
                      <a:pt x="5178" y="458"/>
                    </a:lnTo>
                    <a:lnTo>
                      <a:pt x="5031" y="377"/>
                    </a:lnTo>
                    <a:lnTo>
                      <a:pt x="4880" y="305"/>
                    </a:lnTo>
                    <a:lnTo>
                      <a:pt x="4724" y="239"/>
                    </a:lnTo>
                    <a:lnTo>
                      <a:pt x="4566" y="181"/>
                    </a:lnTo>
                    <a:lnTo>
                      <a:pt x="4403" y="131"/>
                    </a:lnTo>
                    <a:lnTo>
                      <a:pt x="4237" y="88"/>
                    </a:lnTo>
                    <a:lnTo>
                      <a:pt x="4069" y="53"/>
                    </a:lnTo>
                    <a:lnTo>
                      <a:pt x="3897" y="27"/>
                    </a:lnTo>
                    <a:lnTo>
                      <a:pt x="3723" y="10"/>
                    </a:lnTo>
                    <a:lnTo>
                      <a:pt x="3546" y="1"/>
                    </a:lnTo>
                    <a:lnTo>
                      <a:pt x="3457" y="0"/>
                    </a:lnTo>
                    <a:close/>
                    <a:moveTo>
                      <a:pt x="4489" y="1338"/>
                    </a:moveTo>
                    <a:lnTo>
                      <a:pt x="4518" y="1311"/>
                    </a:lnTo>
                    <a:lnTo>
                      <a:pt x="4579" y="1262"/>
                    </a:lnTo>
                    <a:lnTo>
                      <a:pt x="4642" y="1220"/>
                    </a:lnTo>
                    <a:lnTo>
                      <a:pt x="4708" y="1184"/>
                    </a:lnTo>
                    <a:lnTo>
                      <a:pt x="4779" y="1157"/>
                    </a:lnTo>
                    <a:lnTo>
                      <a:pt x="4849" y="1135"/>
                    </a:lnTo>
                    <a:lnTo>
                      <a:pt x="4921" y="1120"/>
                    </a:lnTo>
                    <a:lnTo>
                      <a:pt x="4995" y="1113"/>
                    </a:lnTo>
                    <a:lnTo>
                      <a:pt x="5070" y="1113"/>
                    </a:lnTo>
                    <a:lnTo>
                      <a:pt x="5143" y="1120"/>
                    </a:lnTo>
                    <a:lnTo>
                      <a:pt x="5215" y="1135"/>
                    </a:lnTo>
                    <a:lnTo>
                      <a:pt x="5287" y="1157"/>
                    </a:lnTo>
                    <a:lnTo>
                      <a:pt x="5356" y="1184"/>
                    </a:lnTo>
                    <a:lnTo>
                      <a:pt x="5423" y="1220"/>
                    </a:lnTo>
                    <a:lnTo>
                      <a:pt x="5487" y="1262"/>
                    </a:lnTo>
                    <a:lnTo>
                      <a:pt x="5547" y="1311"/>
                    </a:lnTo>
                    <a:lnTo>
                      <a:pt x="5575" y="1338"/>
                    </a:lnTo>
                    <a:lnTo>
                      <a:pt x="5603" y="1367"/>
                    </a:lnTo>
                    <a:lnTo>
                      <a:pt x="5653" y="1427"/>
                    </a:lnTo>
                    <a:lnTo>
                      <a:pt x="5695" y="1491"/>
                    </a:lnTo>
                    <a:lnTo>
                      <a:pt x="5729" y="1558"/>
                    </a:lnTo>
                    <a:lnTo>
                      <a:pt x="5758" y="1627"/>
                    </a:lnTo>
                    <a:lnTo>
                      <a:pt x="5778" y="1698"/>
                    </a:lnTo>
                    <a:lnTo>
                      <a:pt x="5793" y="1771"/>
                    </a:lnTo>
                    <a:lnTo>
                      <a:pt x="5800" y="1845"/>
                    </a:lnTo>
                    <a:lnTo>
                      <a:pt x="5800" y="1918"/>
                    </a:lnTo>
                    <a:lnTo>
                      <a:pt x="5793" y="1992"/>
                    </a:lnTo>
                    <a:lnTo>
                      <a:pt x="5778" y="2064"/>
                    </a:lnTo>
                    <a:lnTo>
                      <a:pt x="5758" y="2136"/>
                    </a:lnTo>
                    <a:lnTo>
                      <a:pt x="5729" y="2205"/>
                    </a:lnTo>
                    <a:lnTo>
                      <a:pt x="5695" y="2271"/>
                    </a:lnTo>
                    <a:lnTo>
                      <a:pt x="5653" y="2336"/>
                    </a:lnTo>
                    <a:lnTo>
                      <a:pt x="5603" y="2397"/>
                    </a:lnTo>
                    <a:lnTo>
                      <a:pt x="5575" y="2425"/>
                    </a:lnTo>
                    <a:lnTo>
                      <a:pt x="5547" y="2453"/>
                    </a:lnTo>
                    <a:lnTo>
                      <a:pt x="5487" y="2502"/>
                    </a:lnTo>
                    <a:lnTo>
                      <a:pt x="5423" y="2543"/>
                    </a:lnTo>
                    <a:lnTo>
                      <a:pt x="5356" y="2579"/>
                    </a:lnTo>
                    <a:lnTo>
                      <a:pt x="5287" y="2607"/>
                    </a:lnTo>
                    <a:lnTo>
                      <a:pt x="5215" y="2628"/>
                    </a:lnTo>
                    <a:lnTo>
                      <a:pt x="5143" y="2641"/>
                    </a:lnTo>
                    <a:lnTo>
                      <a:pt x="5070" y="2649"/>
                    </a:lnTo>
                    <a:lnTo>
                      <a:pt x="4996" y="2649"/>
                    </a:lnTo>
                    <a:lnTo>
                      <a:pt x="4923" y="2641"/>
                    </a:lnTo>
                    <a:lnTo>
                      <a:pt x="4849" y="2628"/>
                    </a:lnTo>
                    <a:lnTo>
                      <a:pt x="4779" y="2607"/>
                    </a:lnTo>
                    <a:lnTo>
                      <a:pt x="4708" y="2579"/>
                    </a:lnTo>
                    <a:lnTo>
                      <a:pt x="4642" y="2543"/>
                    </a:lnTo>
                    <a:lnTo>
                      <a:pt x="4579" y="2502"/>
                    </a:lnTo>
                    <a:lnTo>
                      <a:pt x="4518" y="2453"/>
                    </a:lnTo>
                    <a:lnTo>
                      <a:pt x="4489" y="2425"/>
                    </a:lnTo>
                    <a:lnTo>
                      <a:pt x="4462" y="2397"/>
                    </a:lnTo>
                    <a:lnTo>
                      <a:pt x="4413" y="2336"/>
                    </a:lnTo>
                    <a:lnTo>
                      <a:pt x="4370" y="2271"/>
                    </a:lnTo>
                    <a:lnTo>
                      <a:pt x="4335" y="2205"/>
                    </a:lnTo>
                    <a:lnTo>
                      <a:pt x="4306" y="2136"/>
                    </a:lnTo>
                    <a:lnTo>
                      <a:pt x="4286" y="2064"/>
                    </a:lnTo>
                    <a:lnTo>
                      <a:pt x="4272" y="1992"/>
                    </a:lnTo>
                    <a:lnTo>
                      <a:pt x="4265" y="1918"/>
                    </a:lnTo>
                    <a:lnTo>
                      <a:pt x="4265" y="1845"/>
                    </a:lnTo>
                    <a:lnTo>
                      <a:pt x="4272" y="1771"/>
                    </a:lnTo>
                    <a:lnTo>
                      <a:pt x="4286" y="1698"/>
                    </a:lnTo>
                    <a:lnTo>
                      <a:pt x="4306" y="1627"/>
                    </a:lnTo>
                    <a:lnTo>
                      <a:pt x="4335" y="1558"/>
                    </a:lnTo>
                    <a:lnTo>
                      <a:pt x="4370" y="1491"/>
                    </a:lnTo>
                    <a:lnTo>
                      <a:pt x="4413" y="1427"/>
                    </a:lnTo>
                    <a:lnTo>
                      <a:pt x="4462" y="1367"/>
                    </a:lnTo>
                    <a:lnTo>
                      <a:pt x="4489" y="1338"/>
                    </a:lnTo>
                    <a:close/>
                    <a:moveTo>
                      <a:pt x="461" y="3457"/>
                    </a:moveTo>
                    <a:lnTo>
                      <a:pt x="462" y="3418"/>
                    </a:lnTo>
                    <a:lnTo>
                      <a:pt x="470" y="3340"/>
                    </a:lnTo>
                    <a:lnTo>
                      <a:pt x="485" y="3265"/>
                    </a:lnTo>
                    <a:lnTo>
                      <a:pt x="508" y="3193"/>
                    </a:lnTo>
                    <a:lnTo>
                      <a:pt x="537" y="3124"/>
                    </a:lnTo>
                    <a:lnTo>
                      <a:pt x="572" y="3058"/>
                    </a:lnTo>
                    <a:lnTo>
                      <a:pt x="614" y="2997"/>
                    </a:lnTo>
                    <a:lnTo>
                      <a:pt x="661" y="2939"/>
                    </a:lnTo>
                    <a:lnTo>
                      <a:pt x="713" y="2888"/>
                    </a:lnTo>
                    <a:lnTo>
                      <a:pt x="769" y="2842"/>
                    </a:lnTo>
                    <a:lnTo>
                      <a:pt x="831" y="2800"/>
                    </a:lnTo>
                    <a:lnTo>
                      <a:pt x="896" y="2764"/>
                    </a:lnTo>
                    <a:lnTo>
                      <a:pt x="965" y="2735"/>
                    </a:lnTo>
                    <a:lnTo>
                      <a:pt x="1037" y="2712"/>
                    </a:lnTo>
                    <a:lnTo>
                      <a:pt x="1112" y="2698"/>
                    </a:lnTo>
                    <a:lnTo>
                      <a:pt x="1190" y="2689"/>
                    </a:lnTo>
                    <a:lnTo>
                      <a:pt x="1230" y="2689"/>
                    </a:lnTo>
                    <a:lnTo>
                      <a:pt x="1269" y="2689"/>
                    </a:lnTo>
                    <a:lnTo>
                      <a:pt x="1347" y="2698"/>
                    </a:lnTo>
                    <a:lnTo>
                      <a:pt x="1422" y="2712"/>
                    </a:lnTo>
                    <a:lnTo>
                      <a:pt x="1494" y="2735"/>
                    </a:lnTo>
                    <a:lnTo>
                      <a:pt x="1563" y="2764"/>
                    </a:lnTo>
                    <a:lnTo>
                      <a:pt x="1628" y="2800"/>
                    </a:lnTo>
                    <a:lnTo>
                      <a:pt x="1689" y="2842"/>
                    </a:lnTo>
                    <a:lnTo>
                      <a:pt x="1746" y="2888"/>
                    </a:lnTo>
                    <a:lnTo>
                      <a:pt x="1799" y="2939"/>
                    </a:lnTo>
                    <a:lnTo>
                      <a:pt x="1845" y="2997"/>
                    </a:lnTo>
                    <a:lnTo>
                      <a:pt x="1887" y="3058"/>
                    </a:lnTo>
                    <a:lnTo>
                      <a:pt x="1923" y="3124"/>
                    </a:lnTo>
                    <a:lnTo>
                      <a:pt x="1952" y="3193"/>
                    </a:lnTo>
                    <a:lnTo>
                      <a:pt x="1973" y="3265"/>
                    </a:lnTo>
                    <a:lnTo>
                      <a:pt x="1989" y="3340"/>
                    </a:lnTo>
                    <a:lnTo>
                      <a:pt x="1998" y="3418"/>
                    </a:lnTo>
                    <a:lnTo>
                      <a:pt x="1998" y="3457"/>
                    </a:lnTo>
                    <a:lnTo>
                      <a:pt x="1998" y="3497"/>
                    </a:lnTo>
                    <a:lnTo>
                      <a:pt x="1989" y="3573"/>
                    </a:lnTo>
                    <a:lnTo>
                      <a:pt x="1973" y="3648"/>
                    </a:lnTo>
                    <a:lnTo>
                      <a:pt x="1952" y="3720"/>
                    </a:lnTo>
                    <a:lnTo>
                      <a:pt x="1923" y="3789"/>
                    </a:lnTo>
                    <a:lnTo>
                      <a:pt x="1887" y="3855"/>
                    </a:lnTo>
                    <a:lnTo>
                      <a:pt x="1845" y="3916"/>
                    </a:lnTo>
                    <a:lnTo>
                      <a:pt x="1799" y="3974"/>
                    </a:lnTo>
                    <a:lnTo>
                      <a:pt x="1746" y="4025"/>
                    </a:lnTo>
                    <a:lnTo>
                      <a:pt x="1689" y="4073"/>
                    </a:lnTo>
                    <a:lnTo>
                      <a:pt x="1628" y="4113"/>
                    </a:lnTo>
                    <a:lnTo>
                      <a:pt x="1563" y="4149"/>
                    </a:lnTo>
                    <a:lnTo>
                      <a:pt x="1494" y="4178"/>
                    </a:lnTo>
                    <a:lnTo>
                      <a:pt x="1422" y="4201"/>
                    </a:lnTo>
                    <a:lnTo>
                      <a:pt x="1347" y="4216"/>
                    </a:lnTo>
                    <a:lnTo>
                      <a:pt x="1269" y="4224"/>
                    </a:lnTo>
                    <a:lnTo>
                      <a:pt x="1230" y="4224"/>
                    </a:lnTo>
                    <a:lnTo>
                      <a:pt x="1190" y="4224"/>
                    </a:lnTo>
                    <a:lnTo>
                      <a:pt x="1112" y="4216"/>
                    </a:lnTo>
                    <a:lnTo>
                      <a:pt x="1037" y="4201"/>
                    </a:lnTo>
                    <a:lnTo>
                      <a:pt x="965" y="4178"/>
                    </a:lnTo>
                    <a:lnTo>
                      <a:pt x="896" y="4149"/>
                    </a:lnTo>
                    <a:lnTo>
                      <a:pt x="831" y="4113"/>
                    </a:lnTo>
                    <a:lnTo>
                      <a:pt x="769" y="4073"/>
                    </a:lnTo>
                    <a:lnTo>
                      <a:pt x="713" y="4025"/>
                    </a:lnTo>
                    <a:lnTo>
                      <a:pt x="661" y="3974"/>
                    </a:lnTo>
                    <a:lnTo>
                      <a:pt x="614" y="3916"/>
                    </a:lnTo>
                    <a:lnTo>
                      <a:pt x="572" y="3855"/>
                    </a:lnTo>
                    <a:lnTo>
                      <a:pt x="537" y="3789"/>
                    </a:lnTo>
                    <a:lnTo>
                      <a:pt x="508" y="3720"/>
                    </a:lnTo>
                    <a:lnTo>
                      <a:pt x="485" y="3648"/>
                    </a:lnTo>
                    <a:lnTo>
                      <a:pt x="470" y="3573"/>
                    </a:lnTo>
                    <a:lnTo>
                      <a:pt x="462" y="3497"/>
                    </a:lnTo>
                    <a:lnTo>
                      <a:pt x="461" y="3457"/>
                    </a:lnTo>
                    <a:close/>
                    <a:moveTo>
                      <a:pt x="2425" y="5575"/>
                    </a:moveTo>
                    <a:lnTo>
                      <a:pt x="2397" y="5602"/>
                    </a:lnTo>
                    <a:lnTo>
                      <a:pt x="2336" y="5651"/>
                    </a:lnTo>
                    <a:lnTo>
                      <a:pt x="2273" y="5693"/>
                    </a:lnTo>
                    <a:lnTo>
                      <a:pt x="2205" y="5729"/>
                    </a:lnTo>
                    <a:lnTo>
                      <a:pt x="2136" y="5757"/>
                    </a:lnTo>
                    <a:lnTo>
                      <a:pt x="2065" y="5778"/>
                    </a:lnTo>
                    <a:lnTo>
                      <a:pt x="1992" y="5793"/>
                    </a:lnTo>
                    <a:lnTo>
                      <a:pt x="1918" y="5800"/>
                    </a:lnTo>
                    <a:lnTo>
                      <a:pt x="1845" y="5800"/>
                    </a:lnTo>
                    <a:lnTo>
                      <a:pt x="1772" y="5793"/>
                    </a:lnTo>
                    <a:lnTo>
                      <a:pt x="1700" y="5778"/>
                    </a:lnTo>
                    <a:lnTo>
                      <a:pt x="1628" y="5757"/>
                    </a:lnTo>
                    <a:lnTo>
                      <a:pt x="1558" y="5729"/>
                    </a:lnTo>
                    <a:lnTo>
                      <a:pt x="1492" y="5693"/>
                    </a:lnTo>
                    <a:lnTo>
                      <a:pt x="1427" y="5651"/>
                    </a:lnTo>
                    <a:lnTo>
                      <a:pt x="1367" y="5602"/>
                    </a:lnTo>
                    <a:lnTo>
                      <a:pt x="1338" y="5575"/>
                    </a:lnTo>
                    <a:lnTo>
                      <a:pt x="1311" y="5546"/>
                    </a:lnTo>
                    <a:lnTo>
                      <a:pt x="1262" y="5486"/>
                    </a:lnTo>
                    <a:lnTo>
                      <a:pt x="1220" y="5422"/>
                    </a:lnTo>
                    <a:lnTo>
                      <a:pt x="1184" y="5355"/>
                    </a:lnTo>
                    <a:lnTo>
                      <a:pt x="1157" y="5286"/>
                    </a:lnTo>
                    <a:lnTo>
                      <a:pt x="1135" y="5215"/>
                    </a:lnTo>
                    <a:lnTo>
                      <a:pt x="1122" y="5142"/>
                    </a:lnTo>
                    <a:lnTo>
                      <a:pt x="1115" y="5068"/>
                    </a:lnTo>
                    <a:lnTo>
                      <a:pt x="1115" y="4995"/>
                    </a:lnTo>
                    <a:lnTo>
                      <a:pt x="1122" y="4921"/>
                    </a:lnTo>
                    <a:lnTo>
                      <a:pt x="1135" y="4849"/>
                    </a:lnTo>
                    <a:lnTo>
                      <a:pt x="1157" y="4777"/>
                    </a:lnTo>
                    <a:lnTo>
                      <a:pt x="1184" y="4708"/>
                    </a:lnTo>
                    <a:lnTo>
                      <a:pt x="1220" y="4642"/>
                    </a:lnTo>
                    <a:lnTo>
                      <a:pt x="1262" y="4577"/>
                    </a:lnTo>
                    <a:lnTo>
                      <a:pt x="1311" y="4517"/>
                    </a:lnTo>
                    <a:lnTo>
                      <a:pt x="1338" y="4489"/>
                    </a:lnTo>
                    <a:lnTo>
                      <a:pt x="1367" y="4460"/>
                    </a:lnTo>
                    <a:lnTo>
                      <a:pt x="1427" y="4411"/>
                    </a:lnTo>
                    <a:lnTo>
                      <a:pt x="1491" y="4370"/>
                    </a:lnTo>
                    <a:lnTo>
                      <a:pt x="1558" y="4335"/>
                    </a:lnTo>
                    <a:lnTo>
                      <a:pt x="1628" y="4306"/>
                    </a:lnTo>
                    <a:lnTo>
                      <a:pt x="1700" y="4285"/>
                    </a:lnTo>
                    <a:lnTo>
                      <a:pt x="1772" y="4272"/>
                    </a:lnTo>
                    <a:lnTo>
                      <a:pt x="1845" y="4264"/>
                    </a:lnTo>
                    <a:lnTo>
                      <a:pt x="1918" y="4264"/>
                    </a:lnTo>
                    <a:lnTo>
                      <a:pt x="1992" y="4272"/>
                    </a:lnTo>
                    <a:lnTo>
                      <a:pt x="2065" y="4285"/>
                    </a:lnTo>
                    <a:lnTo>
                      <a:pt x="2136" y="4306"/>
                    </a:lnTo>
                    <a:lnTo>
                      <a:pt x="2205" y="4335"/>
                    </a:lnTo>
                    <a:lnTo>
                      <a:pt x="2273" y="4370"/>
                    </a:lnTo>
                    <a:lnTo>
                      <a:pt x="2336" y="4411"/>
                    </a:lnTo>
                    <a:lnTo>
                      <a:pt x="2397" y="4460"/>
                    </a:lnTo>
                    <a:lnTo>
                      <a:pt x="2425" y="4489"/>
                    </a:lnTo>
                    <a:lnTo>
                      <a:pt x="2453" y="4517"/>
                    </a:lnTo>
                    <a:lnTo>
                      <a:pt x="2502" y="4577"/>
                    </a:lnTo>
                    <a:lnTo>
                      <a:pt x="2544" y="4642"/>
                    </a:lnTo>
                    <a:lnTo>
                      <a:pt x="2580" y="4708"/>
                    </a:lnTo>
                    <a:lnTo>
                      <a:pt x="2607" y="4777"/>
                    </a:lnTo>
                    <a:lnTo>
                      <a:pt x="2629" y="4849"/>
                    </a:lnTo>
                    <a:lnTo>
                      <a:pt x="2643" y="4921"/>
                    </a:lnTo>
                    <a:lnTo>
                      <a:pt x="2650" y="4995"/>
                    </a:lnTo>
                    <a:lnTo>
                      <a:pt x="2650" y="5068"/>
                    </a:lnTo>
                    <a:lnTo>
                      <a:pt x="2643" y="5142"/>
                    </a:lnTo>
                    <a:lnTo>
                      <a:pt x="2629" y="5215"/>
                    </a:lnTo>
                    <a:lnTo>
                      <a:pt x="2607" y="5286"/>
                    </a:lnTo>
                    <a:lnTo>
                      <a:pt x="2580" y="5355"/>
                    </a:lnTo>
                    <a:lnTo>
                      <a:pt x="2544" y="5422"/>
                    </a:lnTo>
                    <a:lnTo>
                      <a:pt x="2502" y="5486"/>
                    </a:lnTo>
                    <a:lnTo>
                      <a:pt x="2453" y="5546"/>
                    </a:lnTo>
                    <a:lnTo>
                      <a:pt x="2425" y="5575"/>
                    </a:lnTo>
                    <a:close/>
                    <a:moveTo>
                      <a:pt x="2425" y="2424"/>
                    </a:moveTo>
                    <a:lnTo>
                      <a:pt x="2397" y="2453"/>
                    </a:lnTo>
                    <a:lnTo>
                      <a:pt x="2336" y="2502"/>
                    </a:lnTo>
                    <a:lnTo>
                      <a:pt x="2273" y="2543"/>
                    </a:lnTo>
                    <a:lnTo>
                      <a:pt x="2205" y="2578"/>
                    </a:lnTo>
                    <a:lnTo>
                      <a:pt x="2136" y="2607"/>
                    </a:lnTo>
                    <a:lnTo>
                      <a:pt x="2065" y="2628"/>
                    </a:lnTo>
                    <a:lnTo>
                      <a:pt x="1992" y="2641"/>
                    </a:lnTo>
                    <a:lnTo>
                      <a:pt x="1918" y="2649"/>
                    </a:lnTo>
                    <a:lnTo>
                      <a:pt x="1845" y="2649"/>
                    </a:lnTo>
                    <a:lnTo>
                      <a:pt x="1772" y="2641"/>
                    </a:lnTo>
                    <a:lnTo>
                      <a:pt x="1700" y="2628"/>
                    </a:lnTo>
                    <a:lnTo>
                      <a:pt x="1628" y="2607"/>
                    </a:lnTo>
                    <a:lnTo>
                      <a:pt x="1558" y="2578"/>
                    </a:lnTo>
                    <a:lnTo>
                      <a:pt x="1492" y="2543"/>
                    </a:lnTo>
                    <a:lnTo>
                      <a:pt x="1427" y="2502"/>
                    </a:lnTo>
                    <a:lnTo>
                      <a:pt x="1367" y="2453"/>
                    </a:lnTo>
                    <a:lnTo>
                      <a:pt x="1338" y="2424"/>
                    </a:lnTo>
                    <a:lnTo>
                      <a:pt x="1311" y="2397"/>
                    </a:lnTo>
                    <a:lnTo>
                      <a:pt x="1262" y="2336"/>
                    </a:lnTo>
                    <a:lnTo>
                      <a:pt x="1220" y="2271"/>
                    </a:lnTo>
                    <a:lnTo>
                      <a:pt x="1185" y="2205"/>
                    </a:lnTo>
                    <a:lnTo>
                      <a:pt x="1157" y="2136"/>
                    </a:lnTo>
                    <a:lnTo>
                      <a:pt x="1135" y="2064"/>
                    </a:lnTo>
                    <a:lnTo>
                      <a:pt x="1122" y="1992"/>
                    </a:lnTo>
                    <a:lnTo>
                      <a:pt x="1115" y="1918"/>
                    </a:lnTo>
                    <a:lnTo>
                      <a:pt x="1115" y="1845"/>
                    </a:lnTo>
                    <a:lnTo>
                      <a:pt x="1122" y="1771"/>
                    </a:lnTo>
                    <a:lnTo>
                      <a:pt x="1135" y="1698"/>
                    </a:lnTo>
                    <a:lnTo>
                      <a:pt x="1157" y="1627"/>
                    </a:lnTo>
                    <a:lnTo>
                      <a:pt x="1185" y="1558"/>
                    </a:lnTo>
                    <a:lnTo>
                      <a:pt x="1220" y="1491"/>
                    </a:lnTo>
                    <a:lnTo>
                      <a:pt x="1262" y="1427"/>
                    </a:lnTo>
                    <a:lnTo>
                      <a:pt x="1311" y="1367"/>
                    </a:lnTo>
                    <a:lnTo>
                      <a:pt x="1338" y="1338"/>
                    </a:lnTo>
                    <a:lnTo>
                      <a:pt x="1367" y="1311"/>
                    </a:lnTo>
                    <a:lnTo>
                      <a:pt x="1427" y="1262"/>
                    </a:lnTo>
                    <a:lnTo>
                      <a:pt x="1491" y="1220"/>
                    </a:lnTo>
                    <a:lnTo>
                      <a:pt x="1558" y="1184"/>
                    </a:lnTo>
                    <a:lnTo>
                      <a:pt x="1628" y="1157"/>
                    </a:lnTo>
                    <a:lnTo>
                      <a:pt x="1700" y="1135"/>
                    </a:lnTo>
                    <a:lnTo>
                      <a:pt x="1772" y="1120"/>
                    </a:lnTo>
                    <a:lnTo>
                      <a:pt x="1845" y="1113"/>
                    </a:lnTo>
                    <a:lnTo>
                      <a:pt x="1918" y="1113"/>
                    </a:lnTo>
                    <a:lnTo>
                      <a:pt x="1992" y="1120"/>
                    </a:lnTo>
                    <a:lnTo>
                      <a:pt x="2065" y="1135"/>
                    </a:lnTo>
                    <a:lnTo>
                      <a:pt x="2136" y="1157"/>
                    </a:lnTo>
                    <a:lnTo>
                      <a:pt x="2205" y="1184"/>
                    </a:lnTo>
                    <a:lnTo>
                      <a:pt x="2273" y="1220"/>
                    </a:lnTo>
                    <a:lnTo>
                      <a:pt x="2336" y="1262"/>
                    </a:lnTo>
                    <a:lnTo>
                      <a:pt x="2397" y="1311"/>
                    </a:lnTo>
                    <a:lnTo>
                      <a:pt x="2425" y="1338"/>
                    </a:lnTo>
                    <a:lnTo>
                      <a:pt x="2453" y="1367"/>
                    </a:lnTo>
                    <a:lnTo>
                      <a:pt x="2502" y="1427"/>
                    </a:lnTo>
                    <a:lnTo>
                      <a:pt x="2544" y="1491"/>
                    </a:lnTo>
                    <a:lnTo>
                      <a:pt x="2580" y="1558"/>
                    </a:lnTo>
                    <a:lnTo>
                      <a:pt x="2607" y="1627"/>
                    </a:lnTo>
                    <a:lnTo>
                      <a:pt x="2629" y="1698"/>
                    </a:lnTo>
                    <a:lnTo>
                      <a:pt x="2643" y="1771"/>
                    </a:lnTo>
                    <a:lnTo>
                      <a:pt x="2650" y="1845"/>
                    </a:lnTo>
                    <a:lnTo>
                      <a:pt x="2650" y="1918"/>
                    </a:lnTo>
                    <a:lnTo>
                      <a:pt x="2643" y="1992"/>
                    </a:lnTo>
                    <a:lnTo>
                      <a:pt x="2629" y="2064"/>
                    </a:lnTo>
                    <a:lnTo>
                      <a:pt x="2607" y="2136"/>
                    </a:lnTo>
                    <a:lnTo>
                      <a:pt x="2580" y="2205"/>
                    </a:lnTo>
                    <a:lnTo>
                      <a:pt x="2544" y="2271"/>
                    </a:lnTo>
                    <a:lnTo>
                      <a:pt x="2502" y="2336"/>
                    </a:lnTo>
                    <a:lnTo>
                      <a:pt x="2453" y="2397"/>
                    </a:lnTo>
                    <a:lnTo>
                      <a:pt x="2425" y="2424"/>
                    </a:lnTo>
                    <a:close/>
                    <a:moveTo>
                      <a:pt x="3457" y="6452"/>
                    </a:moveTo>
                    <a:lnTo>
                      <a:pt x="3418" y="6452"/>
                    </a:lnTo>
                    <a:lnTo>
                      <a:pt x="3340" y="6444"/>
                    </a:lnTo>
                    <a:lnTo>
                      <a:pt x="3265" y="6428"/>
                    </a:lnTo>
                    <a:lnTo>
                      <a:pt x="3193" y="6406"/>
                    </a:lnTo>
                    <a:lnTo>
                      <a:pt x="3124" y="6377"/>
                    </a:lnTo>
                    <a:lnTo>
                      <a:pt x="3059" y="6341"/>
                    </a:lnTo>
                    <a:lnTo>
                      <a:pt x="2997" y="6299"/>
                    </a:lnTo>
                    <a:lnTo>
                      <a:pt x="2941" y="6253"/>
                    </a:lnTo>
                    <a:lnTo>
                      <a:pt x="2888" y="6200"/>
                    </a:lnTo>
                    <a:lnTo>
                      <a:pt x="2842" y="6144"/>
                    </a:lnTo>
                    <a:lnTo>
                      <a:pt x="2800" y="6082"/>
                    </a:lnTo>
                    <a:lnTo>
                      <a:pt x="2764" y="6017"/>
                    </a:lnTo>
                    <a:lnTo>
                      <a:pt x="2735" y="5948"/>
                    </a:lnTo>
                    <a:lnTo>
                      <a:pt x="2713" y="5876"/>
                    </a:lnTo>
                    <a:lnTo>
                      <a:pt x="2698" y="5801"/>
                    </a:lnTo>
                    <a:lnTo>
                      <a:pt x="2689" y="5723"/>
                    </a:lnTo>
                    <a:lnTo>
                      <a:pt x="2689" y="5685"/>
                    </a:lnTo>
                    <a:lnTo>
                      <a:pt x="2689" y="5644"/>
                    </a:lnTo>
                    <a:lnTo>
                      <a:pt x="2698" y="5566"/>
                    </a:lnTo>
                    <a:lnTo>
                      <a:pt x="2713" y="5492"/>
                    </a:lnTo>
                    <a:lnTo>
                      <a:pt x="2735" y="5420"/>
                    </a:lnTo>
                    <a:lnTo>
                      <a:pt x="2764" y="5350"/>
                    </a:lnTo>
                    <a:lnTo>
                      <a:pt x="2800" y="5286"/>
                    </a:lnTo>
                    <a:lnTo>
                      <a:pt x="2842" y="5225"/>
                    </a:lnTo>
                    <a:lnTo>
                      <a:pt x="2888" y="5167"/>
                    </a:lnTo>
                    <a:lnTo>
                      <a:pt x="2941" y="5116"/>
                    </a:lnTo>
                    <a:lnTo>
                      <a:pt x="2997" y="5068"/>
                    </a:lnTo>
                    <a:lnTo>
                      <a:pt x="3059" y="5026"/>
                    </a:lnTo>
                    <a:lnTo>
                      <a:pt x="3124" y="4992"/>
                    </a:lnTo>
                    <a:lnTo>
                      <a:pt x="3193" y="4963"/>
                    </a:lnTo>
                    <a:lnTo>
                      <a:pt x="3265" y="4940"/>
                    </a:lnTo>
                    <a:lnTo>
                      <a:pt x="3340" y="4924"/>
                    </a:lnTo>
                    <a:lnTo>
                      <a:pt x="3418" y="4917"/>
                    </a:lnTo>
                    <a:lnTo>
                      <a:pt x="3457" y="4915"/>
                    </a:lnTo>
                    <a:lnTo>
                      <a:pt x="3497" y="4917"/>
                    </a:lnTo>
                    <a:lnTo>
                      <a:pt x="3575" y="4924"/>
                    </a:lnTo>
                    <a:lnTo>
                      <a:pt x="3650" y="4940"/>
                    </a:lnTo>
                    <a:lnTo>
                      <a:pt x="3722" y="4963"/>
                    </a:lnTo>
                    <a:lnTo>
                      <a:pt x="3791" y="4992"/>
                    </a:lnTo>
                    <a:lnTo>
                      <a:pt x="3856" y="5026"/>
                    </a:lnTo>
                    <a:lnTo>
                      <a:pt x="3918" y="5068"/>
                    </a:lnTo>
                    <a:lnTo>
                      <a:pt x="3974" y="5116"/>
                    </a:lnTo>
                    <a:lnTo>
                      <a:pt x="4026" y="5167"/>
                    </a:lnTo>
                    <a:lnTo>
                      <a:pt x="4073" y="5225"/>
                    </a:lnTo>
                    <a:lnTo>
                      <a:pt x="4115" y="5286"/>
                    </a:lnTo>
                    <a:lnTo>
                      <a:pt x="4149" y="5350"/>
                    </a:lnTo>
                    <a:lnTo>
                      <a:pt x="4180" y="5420"/>
                    </a:lnTo>
                    <a:lnTo>
                      <a:pt x="4201" y="5492"/>
                    </a:lnTo>
                    <a:lnTo>
                      <a:pt x="4217" y="5566"/>
                    </a:lnTo>
                    <a:lnTo>
                      <a:pt x="4224" y="5644"/>
                    </a:lnTo>
                    <a:lnTo>
                      <a:pt x="4226" y="5685"/>
                    </a:lnTo>
                    <a:lnTo>
                      <a:pt x="4224" y="5723"/>
                    </a:lnTo>
                    <a:lnTo>
                      <a:pt x="4217" y="5801"/>
                    </a:lnTo>
                    <a:lnTo>
                      <a:pt x="4201" y="5876"/>
                    </a:lnTo>
                    <a:lnTo>
                      <a:pt x="4180" y="5948"/>
                    </a:lnTo>
                    <a:lnTo>
                      <a:pt x="4149" y="6017"/>
                    </a:lnTo>
                    <a:lnTo>
                      <a:pt x="4115" y="6082"/>
                    </a:lnTo>
                    <a:lnTo>
                      <a:pt x="4073" y="6144"/>
                    </a:lnTo>
                    <a:lnTo>
                      <a:pt x="4026" y="6200"/>
                    </a:lnTo>
                    <a:lnTo>
                      <a:pt x="3974" y="6253"/>
                    </a:lnTo>
                    <a:lnTo>
                      <a:pt x="3918" y="6299"/>
                    </a:lnTo>
                    <a:lnTo>
                      <a:pt x="3856" y="6341"/>
                    </a:lnTo>
                    <a:lnTo>
                      <a:pt x="3791" y="6377"/>
                    </a:lnTo>
                    <a:lnTo>
                      <a:pt x="3722" y="6406"/>
                    </a:lnTo>
                    <a:lnTo>
                      <a:pt x="3650" y="6428"/>
                    </a:lnTo>
                    <a:lnTo>
                      <a:pt x="3575" y="6444"/>
                    </a:lnTo>
                    <a:lnTo>
                      <a:pt x="3497" y="6452"/>
                    </a:lnTo>
                    <a:lnTo>
                      <a:pt x="3457" y="6452"/>
                    </a:lnTo>
                    <a:close/>
                    <a:moveTo>
                      <a:pt x="3457" y="1998"/>
                    </a:moveTo>
                    <a:lnTo>
                      <a:pt x="3418" y="1996"/>
                    </a:lnTo>
                    <a:lnTo>
                      <a:pt x="3340" y="1989"/>
                    </a:lnTo>
                    <a:lnTo>
                      <a:pt x="3265" y="1973"/>
                    </a:lnTo>
                    <a:lnTo>
                      <a:pt x="3193" y="1950"/>
                    </a:lnTo>
                    <a:lnTo>
                      <a:pt x="3124" y="1921"/>
                    </a:lnTo>
                    <a:lnTo>
                      <a:pt x="3059" y="1887"/>
                    </a:lnTo>
                    <a:lnTo>
                      <a:pt x="2997" y="1845"/>
                    </a:lnTo>
                    <a:lnTo>
                      <a:pt x="2941" y="1797"/>
                    </a:lnTo>
                    <a:lnTo>
                      <a:pt x="2888" y="1746"/>
                    </a:lnTo>
                    <a:lnTo>
                      <a:pt x="2842" y="1689"/>
                    </a:lnTo>
                    <a:lnTo>
                      <a:pt x="2800" y="1627"/>
                    </a:lnTo>
                    <a:lnTo>
                      <a:pt x="2764" y="1563"/>
                    </a:lnTo>
                    <a:lnTo>
                      <a:pt x="2735" y="1494"/>
                    </a:lnTo>
                    <a:lnTo>
                      <a:pt x="2713" y="1422"/>
                    </a:lnTo>
                    <a:lnTo>
                      <a:pt x="2698" y="1347"/>
                    </a:lnTo>
                    <a:lnTo>
                      <a:pt x="2689" y="1269"/>
                    </a:lnTo>
                    <a:lnTo>
                      <a:pt x="2689" y="1229"/>
                    </a:lnTo>
                    <a:lnTo>
                      <a:pt x="2689" y="1190"/>
                    </a:lnTo>
                    <a:lnTo>
                      <a:pt x="2698" y="1112"/>
                    </a:lnTo>
                    <a:lnTo>
                      <a:pt x="2713" y="1037"/>
                    </a:lnTo>
                    <a:lnTo>
                      <a:pt x="2735" y="965"/>
                    </a:lnTo>
                    <a:lnTo>
                      <a:pt x="2764" y="896"/>
                    </a:lnTo>
                    <a:lnTo>
                      <a:pt x="2800" y="831"/>
                    </a:lnTo>
                    <a:lnTo>
                      <a:pt x="2842" y="769"/>
                    </a:lnTo>
                    <a:lnTo>
                      <a:pt x="2888" y="713"/>
                    </a:lnTo>
                    <a:lnTo>
                      <a:pt x="2941" y="660"/>
                    </a:lnTo>
                    <a:lnTo>
                      <a:pt x="2997" y="614"/>
                    </a:lnTo>
                    <a:lnTo>
                      <a:pt x="3059" y="572"/>
                    </a:lnTo>
                    <a:lnTo>
                      <a:pt x="3124" y="536"/>
                    </a:lnTo>
                    <a:lnTo>
                      <a:pt x="3193" y="507"/>
                    </a:lnTo>
                    <a:lnTo>
                      <a:pt x="3265" y="485"/>
                    </a:lnTo>
                    <a:lnTo>
                      <a:pt x="3340" y="470"/>
                    </a:lnTo>
                    <a:lnTo>
                      <a:pt x="3418" y="461"/>
                    </a:lnTo>
                    <a:lnTo>
                      <a:pt x="3457" y="461"/>
                    </a:lnTo>
                    <a:lnTo>
                      <a:pt x="3497" y="461"/>
                    </a:lnTo>
                    <a:lnTo>
                      <a:pt x="3575" y="470"/>
                    </a:lnTo>
                    <a:lnTo>
                      <a:pt x="3650" y="485"/>
                    </a:lnTo>
                    <a:lnTo>
                      <a:pt x="3722" y="507"/>
                    </a:lnTo>
                    <a:lnTo>
                      <a:pt x="3791" y="536"/>
                    </a:lnTo>
                    <a:lnTo>
                      <a:pt x="3856" y="572"/>
                    </a:lnTo>
                    <a:lnTo>
                      <a:pt x="3918" y="614"/>
                    </a:lnTo>
                    <a:lnTo>
                      <a:pt x="3974" y="660"/>
                    </a:lnTo>
                    <a:lnTo>
                      <a:pt x="4026" y="713"/>
                    </a:lnTo>
                    <a:lnTo>
                      <a:pt x="4073" y="769"/>
                    </a:lnTo>
                    <a:lnTo>
                      <a:pt x="4115" y="831"/>
                    </a:lnTo>
                    <a:lnTo>
                      <a:pt x="4149" y="896"/>
                    </a:lnTo>
                    <a:lnTo>
                      <a:pt x="4180" y="965"/>
                    </a:lnTo>
                    <a:lnTo>
                      <a:pt x="4201" y="1037"/>
                    </a:lnTo>
                    <a:lnTo>
                      <a:pt x="4217" y="1112"/>
                    </a:lnTo>
                    <a:lnTo>
                      <a:pt x="4224" y="1190"/>
                    </a:lnTo>
                    <a:lnTo>
                      <a:pt x="4226" y="1229"/>
                    </a:lnTo>
                    <a:lnTo>
                      <a:pt x="4224" y="1269"/>
                    </a:lnTo>
                    <a:lnTo>
                      <a:pt x="4217" y="1347"/>
                    </a:lnTo>
                    <a:lnTo>
                      <a:pt x="4201" y="1422"/>
                    </a:lnTo>
                    <a:lnTo>
                      <a:pt x="4180" y="1494"/>
                    </a:lnTo>
                    <a:lnTo>
                      <a:pt x="4149" y="1563"/>
                    </a:lnTo>
                    <a:lnTo>
                      <a:pt x="4115" y="1627"/>
                    </a:lnTo>
                    <a:lnTo>
                      <a:pt x="4073" y="1689"/>
                    </a:lnTo>
                    <a:lnTo>
                      <a:pt x="4026" y="1746"/>
                    </a:lnTo>
                    <a:lnTo>
                      <a:pt x="3974" y="1797"/>
                    </a:lnTo>
                    <a:lnTo>
                      <a:pt x="3918" y="1845"/>
                    </a:lnTo>
                    <a:lnTo>
                      <a:pt x="3856" y="1887"/>
                    </a:lnTo>
                    <a:lnTo>
                      <a:pt x="3791" y="1921"/>
                    </a:lnTo>
                    <a:lnTo>
                      <a:pt x="3722" y="1950"/>
                    </a:lnTo>
                    <a:lnTo>
                      <a:pt x="3650" y="1973"/>
                    </a:lnTo>
                    <a:lnTo>
                      <a:pt x="3575" y="1989"/>
                    </a:lnTo>
                    <a:lnTo>
                      <a:pt x="3497" y="1996"/>
                    </a:lnTo>
                    <a:lnTo>
                      <a:pt x="3457" y="1998"/>
                    </a:lnTo>
                    <a:close/>
                    <a:moveTo>
                      <a:pt x="5575" y="5575"/>
                    </a:moveTo>
                    <a:lnTo>
                      <a:pt x="5547" y="5602"/>
                    </a:lnTo>
                    <a:lnTo>
                      <a:pt x="5486" y="5651"/>
                    </a:lnTo>
                    <a:lnTo>
                      <a:pt x="5423" y="5693"/>
                    </a:lnTo>
                    <a:lnTo>
                      <a:pt x="5356" y="5729"/>
                    </a:lnTo>
                    <a:lnTo>
                      <a:pt x="5286" y="5757"/>
                    </a:lnTo>
                    <a:lnTo>
                      <a:pt x="5215" y="5778"/>
                    </a:lnTo>
                    <a:lnTo>
                      <a:pt x="5143" y="5793"/>
                    </a:lnTo>
                    <a:lnTo>
                      <a:pt x="5070" y="5800"/>
                    </a:lnTo>
                    <a:lnTo>
                      <a:pt x="4995" y="5800"/>
                    </a:lnTo>
                    <a:lnTo>
                      <a:pt x="4921" y="5793"/>
                    </a:lnTo>
                    <a:lnTo>
                      <a:pt x="4849" y="5778"/>
                    </a:lnTo>
                    <a:lnTo>
                      <a:pt x="4777" y="5757"/>
                    </a:lnTo>
                    <a:lnTo>
                      <a:pt x="4708" y="5729"/>
                    </a:lnTo>
                    <a:lnTo>
                      <a:pt x="4642" y="5693"/>
                    </a:lnTo>
                    <a:lnTo>
                      <a:pt x="4577" y="5651"/>
                    </a:lnTo>
                    <a:lnTo>
                      <a:pt x="4518" y="5602"/>
                    </a:lnTo>
                    <a:lnTo>
                      <a:pt x="4489" y="5575"/>
                    </a:lnTo>
                    <a:lnTo>
                      <a:pt x="4462" y="5546"/>
                    </a:lnTo>
                    <a:lnTo>
                      <a:pt x="4412" y="5486"/>
                    </a:lnTo>
                    <a:lnTo>
                      <a:pt x="4370" y="5422"/>
                    </a:lnTo>
                    <a:lnTo>
                      <a:pt x="4335" y="5355"/>
                    </a:lnTo>
                    <a:lnTo>
                      <a:pt x="4306" y="5286"/>
                    </a:lnTo>
                    <a:lnTo>
                      <a:pt x="4286" y="5215"/>
                    </a:lnTo>
                    <a:lnTo>
                      <a:pt x="4272" y="5142"/>
                    </a:lnTo>
                    <a:lnTo>
                      <a:pt x="4265" y="5068"/>
                    </a:lnTo>
                    <a:lnTo>
                      <a:pt x="4265" y="4995"/>
                    </a:lnTo>
                    <a:lnTo>
                      <a:pt x="4272" y="4921"/>
                    </a:lnTo>
                    <a:lnTo>
                      <a:pt x="4286" y="4849"/>
                    </a:lnTo>
                    <a:lnTo>
                      <a:pt x="4306" y="4777"/>
                    </a:lnTo>
                    <a:lnTo>
                      <a:pt x="4335" y="4708"/>
                    </a:lnTo>
                    <a:lnTo>
                      <a:pt x="4370" y="4642"/>
                    </a:lnTo>
                    <a:lnTo>
                      <a:pt x="4412" y="4577"/>
                    </a:lnTo>
                    <a:lnTo>
                      <a:pt x="4462" y="4517"/>
                    </a:lnTo>
                    <a:lnTo>
                      <a:pt x="4489" y="4489"/>
                    </a:lnTo>
                    <a:lnTo>
                      <a:pt x="4518" y="4460"/>
                    </a:lnTo>
                    <a:lnTo>
                      <a:pt x="4577" y="4411"/>
                    </a:lnTo>
                    <a:lnTo>
                      <a:pt x="4642" y="4370"/>
                    </a:lnTo>
                    <a:lnTo>
                      <a:pt x="4708" y="4335"/>
                    </a:lnTo>
                    <a:lnTo>
                      <a:pt x="4777" y="4306"/>
                    </a:lnTo>
                    <a:lnTo>
                      <a:pt x="4849" y="4285"/>
                    </a:lnTo>
                    <a:lnTo>
                      <a:pt x="4921" y="4272"/>
                    </a:lnTo>
                    <a:lnTo>
                      <a:pt x="4995" y="4264"/>
                    </a:lnTo>
                    <a:lnTo>
                      <a:pt x="5068" y="4264"/>
                    </a:lnTo>
                    <a:lnTo>
                      <a:pt x="5142" y="4272"/>
                    </a:lnTo>
                    <a:lnTo>
                      <a:pt x="5215" y="4285"/>
                    </a:lnTo>
                    <a:lnTo>
                      <a:pt x="5286" y="4306"/>
                    </a:lnTo>
                    <a:lnTo>
                      <a:pt x="5356" y="4335"/>
                    </a:lnTo>
                    <a:lnTo>
                      <a:pt x="5423" y="4370"/>
                    </a:lnTo>
                    <a:lnTo>
                      <a:pt x="5486" y="4411"/>
                    </a:lnTo>
                    <a:lnTo>
                      <a:pt x="5547" y="4460"/>
                    </a:lnTo>
                    <a:lnTo>
                      <a:pt x="5575" y="4489"/>
                    </a:lnTo>
                    <a:lnTo>
                      <a:pt x="5603" y="4517"/>
                    </a:lnTo>
                    <a:lnTo>
                      <a:pt x="5652" y="4577"/>
                    </a:lnTo>
                    <a:lnTo>
                      <a:pt x="5695" y="4642"/>
                    </a:lnTo>
                    <a:lnTo>
                      <a:pt x="5729" y="4708"/>
                    </a:lnTo>
                    <a:lnTo>
                      <a:pt x="5758" y="4777"/>
                    </a:lnTo>
                    <a:lnTo>
                      <a:pt x="5778" y="4849"/>
                    </a:lnTo>
                    <a:lnTo>
                      <a:pt x="5793" y="4921"/>
                    </a:lnTo>
                    <a:lnTo>
                      <a:pt x="5800" y="4995"/>
                    </a:lnTo>
                    <a:lnTo>
                      <a:pt x="5800" y="5068"/>
                    </a:lnTo>
                    <a:lnTo>
                      <a:pt x="5793" y="5142"/>
                    </a:lnTo>
                    <a:lnTo>
                      <a:pt x="5778" y="5215"/>
                    </a:lnTo>
                    <a:lnTo>
                      <a:pt x="5758" y="5286"/>
                    </a:lnTo>
                    <a:lnTo>
                      <a:pt x="5729" y="5355"/>
                    </a:lnTo>
                    <a:lnTo>
                      <a:pt x="5695" y="5422"/>
                    </a:lnTo>
                    <a:lnTo>
                      <a:pt x="5652" y="5486"/>
                    </a:lnTo>
                    <a:lnTo>
                      <a:pt x="5603" y="5546"/>
                    </a:lnTo>
                    <a:lnTo>
                      <a:pt x="5575" y="5575"/>
                    </a:lnTo>
                    <a:close/>
                    <a:moveTo>
                      <a:pt x="5685" y="4224"/>
                    </a:moveTo>
                    <a:lnTo>
                      <a:pt x="5646" y="4224"/>
                    </a:lnTo>
                    <a:lnTo>
                      <a:pt x="5568" y="4216"/>
                    </a:lnTo>
                    <a:lnTo>
                      <a:pt x="5493" y="4201"/>
                    </a:lnTo>
                    <a:lnTo>
                      <a:pt x="5421" y="4178"/>
                    </a:lnTo>
                    <a:lnTo>
                      <a:pt x="5352" y="4149"/>
                    </a:lnTo>
                    <a:lnTo>
                      <a:pt x="5286" y="4113"/>
                    </a:lnTo>
                    <a:lnTo>
                      <a:pt x="5225" y="4073"/>
                    </a:lnTo>
                    <a:lnTo>
                      <a:pt x="5168" y="4025"/>
                    </a:lnTo>
                    <a:lnTo>
                      <a:pt x="5116" y="3974"/>
                    </a:lnTo>
                    <a:lnTo>
                      <a:pt x="5070" y="3916"/>
                    </a:lnTo>
                    <a:lnTo>
                      <a:pt x="5028" y="3855"/>
                    </a:lnTo>
                    <a:lnTo>
                      <a:pt x="4992" y="3789"/>
                    </a:lnTo>
                    <a:lnTo>
                      <a:pt x="4963" y="3720"/>
                    </a:lnTo>
                    <a:lnTo>
                      <a:pt x="4940" y="3648"/>
                    </a:lnTo>
                    <a:lnTo>
                      <a:pt x="4926" y="3573"/>
                    </a:lnTo>
                    <a:lnTo>
                      <a:pt x="4917" y="3497"/>
                    </a:lnTo>
                    <a:lnTo>
                      <a:pt x="4917" y="3457"/>
                    </a:lnTo>
                    <a:lnTo>
                      <a:pt x="4917" y="3418"/>
                    </a:lnTo>
                    <a:lnTo>
                      <a:pt x="4926" y="3340"/>
                    </a:lnTo>
                    <a:lnTo>
                      <a:pt x="4940" y="3265"/>
                    </a:lnTo>
                    <a:lnTo>
                      <a:pt x="4963" y="3193"/>
                    </a:lnTo>
                    <a:lnTo>
                      <a:pt x="4992" y="3124"/>
                    </a:lnTo>
                    <a:lnTo>
                      <a:pt x="5028" y="3058"/>
                    </a:lnTo>
                    <a:lnTo>
                      <a:pt x="5070" y="2997"/>
                    </a:lnTo>
                    <a:lnTo>
                      <a:pt x="5116" y="2939"/>
                    </a:lnTo>
                    <a:lnTo>
                      <a:pt x="5168" y="2888"/>
                    </a:lnTo>
                    <a:lnTo>
                      <a:pt x="5225" y="2842"/>
                    </a:lnTo>
                    <a:lnTo>
                      <a:pt x="5286" y="2800"/>
                    </a:lnTo>
                    <a:lnTo>
                      <a:pt x="5352" y="2764"/>
                    </a:lnTo>
                    <a:lnTo>
                      <a:pt x="5421" y="2735"/>
                    </a:lnTo>
                    <a:lnTo>
                      <a:pt x="5493" y="2712"/>
                    </a:lnTo>
                    <a:lnTo>
                      <a:pt x="5568" y="2698"/>
                    </a:lnTo>
                    <a:lnTo>
                      <a:pt x="5646" y="2689"/>
                    </a:lnTo>
                    <a:lnTo>
                      <a:pt x="5685" y="2689"/>
                    </a:lnTo>
                    <a:lnTo>
                      <a:pt x="5725" y="2689"/>
                    </a:lnTo>
                    <a:lnTo>
                      <a:pt x="5801" y="2698"/>
                    </a:lnTo>
                    <a:lnTo>
                      <a:pt x="5876" y="2712"/>
                    </a:lnTo>
                    <a:lnTo>
                      <a:pt x="5948" y="2735"/>
                    </a:lnTo>
                    <a:lnTo>
                      <a:pt x="6017" y="2764"/>
                    </a:lnTo>
                    <a:lnTo>
                      <a:pt x="6084" y="2800"/>
                    </a:lnTo>
                    <a:lnTo>
                      <a:pt x="6144" y="2842"/>
                    </a:lnTo>
                    <a:lnTo>
                      <a:pt x="6202" y="2888"/>
                    </a:lnTo>
                    <a:lnTo>
                      <a:pt x="6254" y="2939"/>
                    </a:lnTo>
                    <a:lnTo>
                      <a:pt x="6301" y="2997"/>
                    </a:lnTo>
                    <a:lnTo>
                      <a:pt x="6342" y="3058"/>
                    </a:lnTo>
                    <a:lnTo>
                      <a:pt x="6378" y="3124"/>
                    </a:lnTo>
                    <a:lnTo>
                      <a:pt x="6406" y="3193"/>
                    </a:lnTo>
                    <a:lnTo>
                      <a:pt x="6429" y="3265"/>
                    </a:lnTo>
                    <a:lnTo>
                      <a:pt x="6444" y="3340"/>
                    </a:lnTo>
                    <a:lnTo>
                      <a:pt x="6452" y="3418"/>
                    </a:lnTo>
                    <a:lnTo>
                      <a:pt x="6452" y="3457"/>
                    </a:lnTo>
                    <a:lnTo>
                      <a:pt x="6452" y="3497"/>
                    </a:lnTo>
                    <a:lnTo>
                      <a:pt x="6444" y="3573"/>
                    </a:lnTo>
                    <a:lnTo>
                      <a:pt x="6429" y="3648"/>
                    </a:lnTo>
                    <a:lnTo>
                      <a:pt x="6406" y="3720"/>
                    </a:lnTo>
                    <a:lnTo>
                      <a:pt x="6378" y="3789"/>
                    </a:lnTo>
                    <a:lnTo>
                      <a:pt x="6342" y="3855"/>
                    </a:lnTo>
                    <a:lnTo>
                      <a:pt x="6301" y="3916"/>
                    </a:lnTo>
                    <a:lnTo>
                      <a:pt x="6254" y="3974"/>
                    </a:lnTo>
                    <a:lnTo>
                      <a:pt x="6202" y="4025"/>
                    </a:lnTo>
                    <a:lnTo>
                      <a:pt x="6144" y="4073"/>
                    </a:lnTo>
                    <a:lnTo>
                      <a:pt x="6084" y="4113"/>
                    </a:lnTo>
                    <a:lnTo>
                      <a:pt x="6017" y="4149"/>
                    </a:lnTo>
                    <a:lnTo>
                      <a:pt x="5948" y="4178"/>
                    </a:lnTo>
                    <a:lnTo>
                      <a:pt x="5876" y="4201"/>
                    </a:lnTo>
                    <a:lnTo>
                      <a:pt x="5801" y="4216"/>
                    </a:lnTo>
                    <a:lnTo>
                      <a:pt x="5725" y="4224"/>
                    </a:lnTo>
                    <a:lnTo>
                      <a:pt x="5685" y="4224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36" name="직사각형 135"/>
          <p:cNvSpPr/>
          <p:nvPr/>
        </p:nvSpPr>
        <p:spPr>
          <a:xfrm>
            <a:off x="3502967" y="3581380"/>
            <a:ext cx="620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순위파트에서 누적관객수가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중복값을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포함한 것 개정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2192663" y="4635496"/>
            <a:ext cx="1234799" cy="804917"/>
            <a:chOff x="1854655" y="1368794"/>
            <a:chExt cx="1407012" cy="917176"/>
          </a:xfrm>
        </p:grpSpPr>
        <p:cxnSp>
          <p:nvCxnSpPr>
            <p:cNvPr id="138" name="구부러진 연결선 137"/>
            <p:cNvCxnSpPr>
              <a:stCxn id="143" idx="50"/>
            </p:cNvCxnSpPr>
            <p:nvPr/>
          </p:nvCxnSpPr>
          <p:spPr>
            <a:xfrm flipV="1">
              <a:off x="2479556" y="1572611"/>
              <a:ext cx="782111" cy="556273"/>
            </a:xfrm>
            <a:prstGeom prst="curvedConnector3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4"/>
            <p:cNvGrpSpPr>
              <a:grpSpLocks noChangeAspect="1"/>
            </p:cNvGrpSpPr>
            <p:nvPr/>
          </p:nvGrpSpPr>
          <p:grpSpPr bwMode="auto">
            <a:xfrm>
              <a:off x="1854655" y="1368794"/>
              <a:ext cx="917574" cy="917176"/>
              <a:chOff x="2686" y="1006"/>
              <a:chExt cx="2305" cy="2304"/>
            </a:xfrm>
          </p:grpSpPr>
          <p:sp>
            <p:nvSpPr>
              <p:cNvPr id="140" name="Freeform 6"/>
              <p:cNvSpPr>
                <a:spLocks/>
              </p:cNvSpPr>
              <p:nvPr/>
            </p:nvSpPr>
            <p:spPr bwMode="auto">
              <a:xfrm>
                <a:off x="2968" y="1287"/>
                <a:ext cx="1741" cy="1741"/>
              </a:xfrm>
              <a:custGeom>
                <a:avLst/>
                <a:gdLst>
                  <a:gd name="T0" fmla="*/ 2545 w 5224"/>
                  <a:gd name="T1" fmla="*/ 5223 h 5223"/>
                  <a:gd name="T2" fmla="*/ 2214 w 5224"/>
                  <a:gd name="T3" fmla="*/ 5194 h 5223"/>
                  <a:gd name="T4" fmla="*/ 1714 w 5224"/>
                  <a:gd name="T5" fmla="*/ 5066 h 5223"/>
                  <a:gd name="T6" fmla="*/ 1258 w 5224"/>
                  <a:gd name="T7" fmla="*/ 4845 h 5223"/>
                  <a:gd name="T8" fmla="*/ 856 w 5224"/>
                  <a:gd name="T9" fmla="*/ 4544 h 5223"/>
                  <a:gd name="T10" fmla="*/ 519 w 5224"/>
                  <a:gd name="T11" fmla="*/ 4174 h 5223"/>
                  <a:gd name="T12" fmla="*/ 257 w 5224"/>
                  <a:gd name="T13" fmla="*/ 3744 h 5223"/>
                  <a:gd name="T14" fmla="*/ 81 w 5224"/>
                  <a:gd name="T15" fmla="*/ 3264 h 5223"/>
                  <a:gd name="T16" fmla="*/ 8 w 5224"/>
                  <a:gd name="T17" fmla="*/ 2812 h 5223"/>
                  <a:gd name="T18" fmla="*/ 0 w 5224"/>
                  <a:gd name="T19" fmla="*/ 2612 h 5223"/>
                  <a:gd name="T20" fmla="*/ 8 w 5224"/>
                  <a:gd name="T21" fmla="*/ 2411 h 5223"/>
                  <a:gd name="T22" fmla="*/ 81 w 5224"/>
                  <a:gd name="T23" fmla="*/ 1959 h 5223"/>
                  <a:gd name="T24" fmla="*/ 257 w 5224"/>
                  <a:gd name="T25" fmla="*/ 1480 h 5223"/>
                  <a:gd name="T26" fmla="*/ 519 w 5224"/>
                  <a:gd name="T27" fmla="*/ 1049 h 5223"/>
                  <a:gd name="T28" fmla="*/ 856 w 5224"/>
                  <a:gd name="T29" fmla="*/ 679 h 5223"/>
                  <a:gd name="T30" fmla="*/ 1258 w 5224"/>
                  <a:gd name="T31" fmla="*/ 378 h 5223"/>
                  <a:gd name="T32" fmla="*/ 1714 w 5224"/>
                  <a:gd name="T33" fmla="*/ 157 h 5223"/>
                  <a:gd name="T34" fmla="*/ 2214 w 5224"/>
                  <a:gd name="T35" fmla="*/ 29 h 5223"/>
                  <a:gd name="T36" fmla="*/ 2545 w 5224"/>
                  <a:gd name="T37" fmla="*/ 0 h 5223"/>
                  <a:gd name="T38" fmla="*/ 2679 w 5224"/>
                  <a:gd name="T39" fmla="*/ 0 h 5223"/>
                  <a:gd name="T40" fmla="*/ 3009 w 5224"/>
                  <a:gd name="T41" fmla="*/ 29 h 5223"/>
                  <a:gd name="T42" fmla="*/ 3510 w 5224"/>
                  <a:gd name="T43" fmla="*/ 157 h 5223"/>
                  <a:gd name="T44" fmla="*/ 3966 w 5224"/>
                  <a:gd name="T45" fmla="*/ 378 h 5223"/>
                  <a:gd name="T46" fmla="*/ 4367 w 5224"/>
                  <a:gd name="T47" fmla="*/ 679 h 5223"/>
                  <a:gd name="T48" fmla="*/ 4706 w 5224"/>
                  <a:gd name="T49" fmla="*/ 1049 h 5223"/>
                  <a:gd name="T50" fmla="*/ 4967 w 5224"/>
                  <a:gd name="T51" fmla="*/ 1480 h 5223"/>
                  <a:gd name="T52" fmla="*/ 5142 w 5224"/>
                  <a:gd name="T53" fmla="*/ 1959 h 5223"/>
                  <a:gd name="T54" fmla="*/ 5217 w 5224"/>
                  <a:gd name="T55" fmla="*/ 2411 h 5223"/>
                  <a:gd name="T56" fmla="*/ 5224 w 5224"/>
                  <a:gd name="T57" fmla="*/ 2612 h 5223"/>
                  <a:gd name="T58" fmla="*/ 5217 w 5224"/>
                  <a:gd name="T59" fmla="*/ 2812 h 5223"/>
                  <a:gd name="T60" fmla="*/ 5142 w 5224"/>
                  <a:gd name="T61" fmla="*/ 3264 h 5223"/>
                  <a:gd name="T62" fmla="*/ 4967 w 5224"/>
                  <a:gd name="T63" fmla="*/ 3744 h 5223"/>
                  <a:gd name="T64" fmla="*/ 4706 w 5224"/>
                  <a:gd name="T65" fmla="*/ 4174 h 5223"/>
                  <a:gd name="T66" fmla="*/ 4367 w 5224"/>
                  <a:gd name="T67" fmla="*/ 4544 h 5223"/>
                  <a:gd name="T68" fmla="*/ 3966 w 5224"/>
                  <a:gd name="T69" fmla="*/ 4845 h 5223"/>
                  <a:gd name="T70" fmla="*/ 3510 w 5224"/>
                  <a:gd name="T71" fmla="*/ 5066 h 5223"/>
                  <a:gd name="T72" fmla="*/ 3009 w 5224"/>
                  <a:gd name="T73" fmla="*/ 5194 h 5223"/>
                  <a:gd name="T74" fmla="*/ 2679 w 5224"/>
                  <a:gd name="T75" fmla="*/ 5223 h 5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24" h="5223">
                    <a:moveTo>
                      <a:pt x="2612" y="5223"/>
                    </a:moveTo>
                    <a:lnTo>
                      <a:pt x="2545" y="5223"/>
                    </a:lnTo>
                    <a:lnTo>
                      <a:pt x="2411" y="5215"/>
                    </a:lnTo>
                    <a:lnTo>
                      <a:pt x="2214" y="5194"/>
                    </a:lnTo>
                    <a:lnTo>
                      <a:pt x="1959" y="5142"/>
                    </a:lnTo>
                    <a:lnTo>
                      <a:pt x="1714" y="5066"/>
                    </a:lnTo>
                    <a:lnTo>
                      <a:pt x="1481" y="4966"/>
                    </a:lnTo>
                    <a:lnTo>
                      <a:pt x="1258" y="4845"/>
                    </a:lnTo>
                    <a:lnTo>
                      <a:pt x="1050" y="4704"/>
                    </a:lnTo>
                    <a:lnTo>
                      <a:pt x="856" y="4544"/>
                    </a:lnTo>
                    <a:lnTo>
                      <a:pt x="679" y="4367"/>
                    </a:lnTo>
                    <a:lnTo>
                      <a:pt x="519" y="4174"/>
                    </a:lnTo>
                    <a:lnTo>
                      <a:pt x="378" y="3965"/>
                    </a:lnTo>
                    <a:lnTo>
                      <a:pt x="257" y="3744"/>
                    </a:lnTo>
                    <a:lnTo>
                      <a:pt x="159" y="3509"/>
                    </a:lnTo>
                    <a:lnTo>
                      <a:pt x="81" y="3264"/>
                    </a:lnTo>
                    <a:lnTo>
                      <a:pt x="29" y="3009"/>
                    </a:lnTo>
                    <a:lnTo>
                      <a:pt x="8" y="2812"/>
                    </a:lnTo>
                    <a:lnTo>
                      <a:pt x="0" y="2679"/>
                    </a:lnTo>
                    <a:lnTo>
                      <a:pt x="0" y="2612"/>
                    </a:lnTo>
                    <a:lnTo>
                      <a:pt x="0" y="2544"/>
                    </a:lnTo>
                    <a:lnTo>
                      <a:pt x="8" y="2411"/>
                    </a:lnTo>
                    <a:lnTo>
                      <a:pt x="29" y="2214"/>
                    </a:lnTo>
                    <a:lnTo>
                      <a:pt x="81" y="1959"/>
                    </a:lnTo>
                    <a:lnTo>
                      <a:pt x="159" y="1714"/>
                    </a:lnTo>
                    <a:lnTo>
                      <a:pt x="257" y="1480"/>
                    </a:lnTo>
                    <a:lnTo>
                      <a:pt x="378" y="1258"/>
                    </a:lnTo>
                    <a:lnTo>
                      <a:pt x="519" y="1049"/>
                    </a:lnTo>
                    <a:lnTo>
                      <a:pt x="679" y="856"/>
                    </a:lnTo>
                    <a:lnTo>
                      <a:pt x="856" y="679"/>
                    </a:lnTo>
                    <a:lnTo>
                      <a:pt x="1050" y="519"/>
                    </a:lnTo>
                    <a:lnTo>
                      <a:pt x="1258" y="378"/>
                    </a:lnTo>
                    <a:lnTo>
                      <a:pt x="1481" y="257"/>
                    </a:lnTo>
                    <a:lnTo>
                      <a:pt x="1714" y="157"/>
                    </a:lnTo>
                    <a:lnTo>
                      <a:pt x="1959" y="81"/>
                    </a:lnTo>
                    <a:lnTo>
                      <a:pt x="2214" y="29"/>
                    </a:lnTo>
                    <a:lnTo>
                      <a:pt x="2411" y="8"/>
                    </a:lnTo>
                    <a:lnTo>
                      <a:pt x="2545" y="0"/>
                    </a:lnTo>
                    <a:lnTo>
                      <a:pt x="2612" y="0"/>
                    </a:lnTo>
                    <a:lnTo>
                      <a:pt x="2679" y="0"/>
                    </a:lnTo>
                    <a:lnTo>
                      <a:pt x="2813" y="8"/>
                    </a:lnTo>
                    <a:lnTo>
                      <a:pt x="3009" y="29"/>
                    </a:lnTo>
                    <a:lnTo>
                      <a:pt x="3264" y="81"/>
                    </a:lnTo>
                    <a:lnTo>
                      <a:pt x="3510" y="157"/>
                    </a:lnTo>
                    <a:lnTo>
                      <a:pt x="3744" y="257"/>
                    </a:lnTo>
                    <a:lnTo>
                      <a:pt x="3966" y="378"/>
                    </a:lnTo>
                    <a:lnTo>
                      <a:pt x="4174" y="519"/>
                    </a:lnTo>
                    <a:lnTo>
                      <a:pt x="4367" y="679"/>
                    </a:lnTo>
                    <a:lnTo>
                      <a:pt x="4546" y="856"/>
                    </a:lnTo>
                    <a:lnTo>
                      <a:pt x="4706" y="1049"/>
                    </a:lnTo>
                    <a:lnTo>
                      <a:pt x="4846" y="1258"/>
                    </a:lnTo>
                    <a:lnTo>
                      <a:pt x="4967" y="1480"/>
                    </a:lnTo>
                    <a:lnTo>
                      <a:pt x="5066" y="1714"/>
                    </a:lnTo>
                    <a:lnTo>
                      <a:pt x="5142" y="1959"/>
                    </a:lnTo>
                    <a:lnTo>
                      <a:pt x="5196" y="2214"/>
                    </a:lnTo>
                    <a:lnTo>
                      <a:pt x="5217" y="2411"/>
                    </a:lnTo>
                    <a:lnTo>
                      <a:pt x="5223" y="2544"/>
                    </a:lnTo>
                    <a:lnTo>
                      <a:pt x="5224" y="2612"/>
                    </a:lnTo>
                    <a:lnTo>
                      <a:pt x="5223" y="2679"/>
                    </a:lnTo>
                    <a:lnTo>
                      <a:pt x="5217" y="2812"/>
                    </a:lnTo>
                    <a:lnTo>
                      <a:pt x="5196" y="3009"/>
                    </a:lnTo>
                    <a:lnTo>
                      <a:pt x="5142" y="3264"/>
                    </a:lnTo>
                    <a:lnTo>
                      <a:pt x="5066" y="3509"/>
                    </a:lnTo>
                    <a:lnTo>
                      <a:pt x="4967" y="3744"/>
                    </a:lnTo>
                    <a:lnTo>
                      <a:pt x="4846" y="3965"/>
                    </a:lnTo>
                    <a:lnTo>
                      <a:pt x="4706" y="4174"/>
                    </a:lnTo>
                    <a:lnTo>
                      <a:pt x="4546" y="4367"/>
                    </a:lnTo>
                    <a:lnTo>
                      <a:pt x="4367" y="4544"/>
                    </a:lnTo>
                    <a:lnTo>
                      <a:pt x="4174" y="4704"/>
                    </a:lnTo>
                    <a:lnTo>
                      <a:pt x="3966" y="4845"/>
                    </a:lnTo>
                    <a:lnTo>
                      <a:pt x="3744" y="4966"/>
                    </a:lnTo>
                    <a:lnTo>
                      <a:pt x="3510" y="5066"/>
                    </a:lnTo>
                    <a:lnTo>
                      <a:pt x="3264" y="5142"/>
                    </a:lnTo>
                    <a:lnTo>
                      <a:pt x="3009" y="5194"/>
                    </a:lnTo>
                    <a:lnTo>
                      <a:pt x="2813" y="5215"/>
                    </a:lnTo>
                    <a:lnTo>
                      <a:pt x="2679" y="5223"/>
                    </a:lnTo>
                    <a:lnTo>
                      <a:pt x="2612" y="5223"/>
                    </a:lnTo>
                    <a:close/>
                  </a:path>
                </a:pathLst>
              </a:custGeom>
              <a:solidFill>
                <a:srgbClr val="3F6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7"/>
              <p:cNvSpPr>
                <a:spLocks/>
              </p:cNvSpPr>
              <p:nvPr/>
            </p:nvSpPr>
            <p:spPr bwMode="auto">
              <a:xfrm>
                <a:off x="3070" y="1390"/>
                <a:ext cx="1537" cy="1536"/>
              </a:xfrm>
              <a:custGeom>
                <a:avLst/>
                <a:gdLst>
                  <a:gd name="T0" fmla="*/ 4608 w 4609"/>
                  <a:gd name="T1" fmla="*/ 2424 h 4609"/>
                  <a:gd name="T2" fmla="*/ 4539 w 4609"/>
                  <a:gd name="T3" fmla="*/ 2881 h 4609"/>
                  <a:gd name="T4" fmla="*/ 4383 w 4609"/>
                  <a:gd name="T5" fmla="*/ 3304 h 4609"/>
                  <a:gd name="T6" fmla="*/ 4153 w 4609"/>
                  <a:gd name="T7" fmla="*/ 3684 h 4609"/>
                  <a:gd name="T8" fmla="*/ 3856 w 4609"/>
                  <a:gd name="T9" fmla="*/ 4011 h 4609"/>
                  <a:gd name="T10" fmla="*/ 3500 w 4609"/>
                  <a:gd name="T11" fmla="*/ 4276 h 4609"/>
                  <a:gd name="T12" fmla="*/ 3098 w 4609"/>
                  <a:gd name="T13" fmla="*/ 4471 h 4609"/>
                  <a:gd name="T14" fmla="*/ 2656 w 4609"/>
                  <a:gd name="T15" fmla="*/ 4583 h 4609"/>
                  <a:gd name="T16" fmla="*/ 2305 w 4609"/>
                  <a:gd name="T17" fmla="*/ 4609 h 4609"/>
                  <a:gd name="T18" fmla="*/ 1953 w 4609"/>
                  <a:gd name="T19" fmla="*/ 4583 h 4609"/>
                  <a:gd name="T20" fmla="*/ 1513 w 4609"/>
                  <a:gd name="T21" fmla="*/ 4471 h 4609"/>
                  <a:gd name="T22" fmla="*/ 1109 w 4609"/>
                  <a:gd name="T23" fmla="*/ 4276 h 4609"/>
                  <a:gd name="T24" fmla="*/ 755 w 4609"/>
                  <a:gd name="T25" fmla="*/ 4011 h 4609"/>
                  <a:gd name="T26" fmla="*/ 458 w 4609"/>
                  <a:gd name="T27" fmla="*/ 3684 h 4609"/>
                  <a:gd name="T28" fmla="*/ 228 w 4609"/>
                  <a:gd name="T29" fmla="*/ 3304 h 4609"/>
                  <a:gd name="T30" fmla="*/ 72 w 4609"/>
                  <a:gd name="T31" fmla="*/ 2881 h 4609"/>
                  <a:gd name="T32" fmla="*/ 3 w 4609"/>
                  <a:gd name="T33" fmla="*/ 2424 h 4609"/>
                  <a:gd name="T34" fmla="*/ 3 w 4609"/>
                  <a:gd name="T35" fmla="*/ 2185 h 4609"/>
                  <a:gd name="T36" fmla="*/ 72 w 4609"/>
                  <a:gd name="T37" fmla="*/ 1728 h 4609"/>
                  <a:gd name="T38" fmla="*/ 228 w 4609"/>
                  <a:gd name="T39" fmla="*/ 1305 h 4609"/>
                  <a:gd name="T40" fmla="*/ 458 w 4609"/>
                  <a:gd name="T41" fmla="*/ 925 h 4609"/>
                  <a:gd name="T42" fmla="*/ 755 w 4609"/>
                  <a:gd name="T43" fmla="*/ 598 h 4609"/>
                  <a:gd name="T44" fmla="*/ 1109 w 4609"/>
                  <a:gd name="T45" fmla="*/ 333 h 4609"/>
                  <a:gd name="T46" fmla="*/ 1513 w 4609"/>
                  <a:gd name="T47" fmla="*/ 140 h 4609"/>
                  <a:gd name="T48" fmla="*/ 1953 w 4609"/>
                  <a:gd name="T49" fmla="*/ 26 h 4609"/>
                  <a:gd name="T50" fmla="*/ 2305 w 4609"/>
                  <a:gd name="T51" fmla="*/ 0 h 4609"/>
                  <a:gd name="T52" fmla="*/ 2656 w 4609"/>
                  <a:gd name="T53" fmla="*/ 26 h 4609"/>
                  <a:gd name="T54" fmla="*/ 3098 w 4609"/>
                  <a:gd name="T55" fmla="*/ 140 h 4609"/>
                  <a:gd name="T56" fmla="*/ 3500 w 4609"/>
                  <a:gd name="T57" fmla="*/ 333 h 4609"/>
                  <a:gd name="T58" fmla="*/ 3856 w 4609"/>
                  <a:gd name="T59" fmla="*/ 598 h 4609"/>
                  <a:gd name="T60" fmla="*/ 4153 w 4609"/>
                  <a:gd name="T61" fmla="*/ 925 h 4609"/>
                  <a:gd name="T62" fmla="*/ 4383 w 4609"/>
                  <a:gd name="T63" fmla="*/ 1305 h 4609"/>
                  <a:gd name="T64" fmla="*/ 4539 w 4609"/>
                  <a:gd name="T65" fmla="*/ 1728 h 4609"/>
                  <a:gd name="T66" fmla="*/ 4608 w 4609"/>
                  <a:gd name="T67" fmla="*/ 2185 h 4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09" h="4609">
                    <a:moveTo>
                      <a:pt x="4609" y="2305"/>
                    </a:moveTo>
                    <a:lnTo>
                      <a:pt x="4608" y="2424"/>
                    </a:lnTo>
                    <a:lnTo>
                      <a:pt x="4585" y="2656"/>
                    </a:lnTo>
                    <a:lnTo>
                      <a:pt x="4539" y="2881"/>
                    </a:lnTo>
                    <a:lnTo>
                      <a:pt x="4471" y="3097"/>
                    </a:lnTo>
                    <a:lnTo>
                      <a:pt x="4383" y="3304"/>
                    </a:lnTo>
                    <a:lnTo>
                      <a:pt x="4276" y="3500"/>
                    </a:lnTo>
                    <a:lnTo>
                      <a:pt x="4153" y="3684"/>
                    </a:lnTo>
                    <a:lnTo>
                      <a:pt x="4011" y="3854"/>
                    </a:lnTo>
                    <a:lnTo>
                      <a:pt x="3856" y="4011"/>
                    </a:lnTo>
                    <a:lnTo>
                      <a:pt x="3684" y="4152"/>
                    </a:lnTo>
                    <a:lnTo>
                      <a:pt x="3500" y="4276"/>
                    </a:lnTo>
                    <a:lnTo>
                      <a:pt x="3304" y="4383"/>
                    </a:lnTo>
                    <a:lnTo>
                      <a:pt x="3098" y="4471"/>
                    </a:lnTo>
                    <a:lnTo>
                      <a:pt x="2881" y="4537"/>
                    </a:lnTo>
                    <a:lnTo>
                      <a:pt x="2656" y="4583"/>
                    </a:lnTo>
                    <a:lnTo>
                      <a:pt x="2424" y="4607"/>
                    </a:lnTo>
                    <a:lnTo>
                      <a:pt x="2305" y="4609"/>
                    </a:lnTo>
                    <a:lnTo>
                      <a:pt x="2187" y="4607"/>
                    </a:lnTo>
                    <a:lnTo>
                      <a:pt x="1953" y="4583"/>
                    </a:lnTo>
                    <a:lnTo>
                      <a:pt x="1729" y="4537"/>
                    </a:lnTo>
                    <a:lnTo>
                      <a:pt x="1513" y="4471"/>
                    </a:lnTo>
                    <a:lnTo>
                      <a:pt x="1305" y="4383"/>
                    </a:lnTo>
                    <a:lnTo>
                      <a:pt x="1109" y="4276"/>
                    </a:lnTo>
                    <a:lnTo>
                      <a:pt x="926" y="4152"/>
                    </a:lnTo>
                    <a:lnTo>
                      <a:pt x="755" y="4011"/>
                    </a:lnTo>
                    <a:lnTo>
                      <a:pt x="599" y="3854"/>
                    </a:lnTo>
                    <a:lnTo>
                      <a:pt x="458" y="3684"/>
                    </a:lnTo>
                    <a:lnTo>
                      <a:pt x="333" y="3500"/>
                    </a:lnTo>
                    <a:lnTo>
                      <a:pt x="228" y="3304"/>
                    </a:lnTo>
                    <a:lnTo>
                      <a:pt x="140" y="3097"/>
                    </a:lnTo>
                    <a:lnTo>
                      <a:pt x="72" y="2881"/>
                    </a:lnTo>
                    <a:lnTo>
                      <a:pt x="26" y="2656"/>
                    </a:lnTo>
                    <a:lnTo>
                      <a:pt x="3" y="2424"/>
                    </a:lnTo>
                    <a:lnTo>
                      <a:pt x="0" y="2305"/>
                    </a:lnTo>
                    <a:lnTo>
                      <a:pt x="3" y="2185"/>
                    </a:lnTo>
                    <a:lnTo>
                      <a:pt x="26" y="1953"/>
                    </a:lnTo>
                    <a:lnTo>
                      <a:pt x="72" y="1728"/>
                    </a:lnTo>
                    <a:lnTo>
                      <a:pt x="140" y="1512"/>
                    </a:lnTo>
                    <a:lnTo>
                      <a:pt x="228" y="1305"/>
                    </a:lnTo>
                    <a:lnTo>
                      <a:pt x="333" y="1109"/>
                    </a:lnTo>
                    <a:lnTo>
                      <a:pt x="458" y="925"/>
                    </a:lnTo>
                    <a:lnTo>
                      <a:pt x="599" y="755"/>
                    </a:lnTo>
                    <a:lnTo>
                      <a:pt x="755" y="598"/>
                    </a:lnTo>
                    <a:lnTo>
                      <a:pt x="926" y="457"/>
                    </a:lnTo>
                    <a:lnTo>
                      <a:pt x="1109" y="333"/>
                    </a:lnTo>
                    <a:lnTo>
                      <a:pt x="1305" y="226"/>
                    </a:lnTo>
                    <a:lnTo>
                      <a:pt x="1513" y="140"/>
                    </a:lnTo>
                    <a:lnTo>
                      <a:pt x="1729" y="72"/>
                    </a:lnTo>
                    <a:lnTo>
                      <a:pt x="1953" y="26"/>
                    </a:lnTo>
                    <a:lnTo>
                      <a:pt x="2187" y="2"/>
                    </a:lnTo>
                    <a:lnTo>
                      <a:pt x="2305" y="0"/>
                    </a:lnTo>
                    <a:lnTo>
                      <a:pt x="2424" y="2"/>
                    </a:lnTo>
                    <a:lnTo>
                      <a:pt x="2656" y="26"/>
                    </a:lnTo>
                    <a:lnTo>
                      <a:pt x="2881" y="72"/>
                    </a:lnTo>
                    <a:lnTo>
                      <a:pt x="3098" y="140"/>
                    </a:lnTo>
                    <a:lnTo>
                      <a:pt x="3304" y="226"/>
                    </a:lnTo>
                    <a:lnTo>
                      <a:pt x="3500" y="333"/>
                    </a:lnTo>
                    <a:lnTo>
                      <a:pt x="3684" y="457"/>
                    </a:lnTo>
                    <a:lnTo>
                      <a:pt x="3856" y="598"/>
                    </a:lnTo>
                    <a:lnTo>
                      <a:pt x="4011" y="755"/>
                    </a:lnTo>
                    <a:lnTo>
                      <a:pt x="4153" y="925"/>
                    </a:lnTo>
                    <a:lnTo>
                      <a:pt x="4276" y="1109"/>
                    </a:lnTo>
                    <a:lnTo>
                      <a:pt x="4383" y="1305"/>
                    </a:lnTo>
                    <a:lnTo>
                      <a:pt x="4471" y="1512"/>
                    </a:lnTo>
                    <a:lnTo>
                      <a:pt x="4539" y="1728"/>
                    </a:lnTo>
                    <a:lnTo>
                      <a:pt x="4585" y="1953"/>
                    </a:lnTo>
                    <a:lnTo>
                      <a:pt x="4608" y="2185"/>
                    </a:lnTo>
                    <a:lnTo>
                      <a:pt x="4609" y="2305"/>
                    </a:lnTo>
                    <a:close/>
                  </a:path>
                </a:pathLst>
              </a:custGeom>
              <a:solidFill>
                <a:srgbClr val="2D4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3199" y="1518"/>
                <a:ext cx="1280" cy="1280"/>
              </a:xfrm>
              <a:custGeom>
                <a:avLst/>
                <a:gdLst>
                  <a:gd name="T0" fmla="*/ 3840 w 3841"/>
                  <a:gd name="T1" fmla="*/ 2019 h 3839"/>
                  <a:gd name="T2" fmla="*/ 3781 w 3841"/>
                  <a:gd name="T3" fmla="*/ 2399 h 3839"/>
                  <a:gd name="T4" fmla="*/ 3652 w 3841"/>
                  <a:gd name="T5" fmla="*/ 2752 h 3839"/>
                  <a:gd name="T6" fmla="*/ 3459 w 3841"/>
                  <a:gd name="T7" fmla="*/ 3069 h 3839"/>
                  <a:gd name="T8" fmla="*/ 3212 w 3841"/>
                  <a:gd name="T9" fmla="*/ 3341 h 3839"/>
                  <a:gd name="T10" fmla="*/ 2916 w 3841"/>
                  <a:gd name="T11" fmla="*/ 3563 h 3839"/>
                  <a:gd name="T12" fmla="*/ 2581 w 3841"/>
                  <a:gd name="T13" fmla="*/ 3724 h 3839"/>
                  <a:gd name="T14" fmla="*/ 2213 w 3841"/>
                  <a:gd name="T15" fmla="*/ 3819 h 3839"/>
                  <a:gd name="T16" fmla="*/ 1920 w 3841"/>
                  <a:gd name="T17" fmla="*/ 3839 h 3839"/>
                  <a:gd name="T18" fmla="*/ 1627 w 3841"/>
                  <a:gd name="T19" fmla="*/ 3819 h 3839"/>
                  <a:gd name="T20" fmla="*/ 1260 w 3841"/>
                  <a:gd name="T21" fmla="*/ 3724 h 3839"/>
                  <a:gd name="T22" fmla="*/ 924 w 3841"/>
                  <a:gd name="T23" fmla="*/ 3563 h 3839"/>
                  <a:gd name="T24" fmla="*/ 628 w 3841"/>
                  <a:gd name="T25" fmla="*/ 3341 h 3839"/>
                  <a:gd name="T26" fmla="*/ 380 w 3841"/>
                  <a:gd name="T27" fmla="*/ 3069 h 3839"/>
                  <a:gd name="T28" fmla="*/ 188 w 3841"/>
                  <a:gd name="T29" fmla="*/ 2752 h 3839"/>
                  <a:gd name="T30" fmla="*/ 59 w 3841"/>
                  <a:gd name="T31" fmla="*/ 2399 h 3839"/>
                  <a:gd name="T32" fmla="*/ 1 w 3841"/>
                  <a:gd name="T33" fmla="*/ 2019 h 3839"/>
                  <a:gd name="T34" fmla="*/ 1 w 3841"/>
                  <a:gd name="T35" fmla="*/ 1820 h 3839"/>
                  <a:gd name="T36" fmla="*/ 59 w 3841"/>
                  <a:gd name="T37" fmla="*/ 1440 h 3839"/>
                  <a:gd name="T38" fmla="*/ 188 w 3841"/>
                  <a:gd name="T39" fmla="*/ 1087 h 3839"/>
                  <a:gd name="T40" fmla="*/ 380 w 3841"/>
                  <a:gd name="T41" fmla="*/ 770 h 3839"/>
                  <a:gd name="T42" fmla="*/ 628 w 3841"/>
                  <a:gd name="T43" fmla="*/ 498 h 3839"/>
                  <a:gd name="T44" fmla="*/ 924 w 3841"/>
                  <a:gd name="T45" fmla="*/ 276 h 3839"/>
                  <a:gd name="T46" fmla="*/ 1260 w 3841"/>
                  <a:gd name="T47" fmla="*/ 115 h 3839"/>
                  <a:gd name="T48" fmla="*/ 1627 w 3841"/>
                  <a:gd name="T49" fmla="*/ 21 h 3839"/>
                  <a:gd name="T50" fmla="*/ 1920 w 3841"/>
                  <a:gd name="T51" fmla="*/ 0 h 3839"/>
                  <a:gd name="T52" fmla="*/ 2213 w 3841"/>
                  <a:gd name="T53" fmla="*/ 21 h 3839"/>
                  <a:gd name="T54" fmla="*/ 2581 w 3841"/>
                  <a:gd name="T55" fmla="*/ 115 h 3839"/>
                  <a:gd name="T56" fmla="*/ 2916 w 3841"/>
                  <a:gd name="T57" fmla="*/ 276 h 3839"/>
                  <a:gd name="T58" fmla="*/ 3212 w 3841"/>
                  <a:gd name="T59" fmla="*/ 498 h 3839"/>
                  <a:gd name="T60" fmla="*/ 3459 w 3841"/>
                  <a:gd name="T61" fmla="*/ 770 h 3839"/>
                  <a:gd name="T62" fmla="*/ 3652 w 3841"/>
                  <a:gd name="T63" fmla="*/ 1087 h 3839"/>
                  <a:gd name="T64" fmla="*/ 3781 w 3841"/>
                  <a:gd name="T65" fmla="*/ 1440 h 3839"/>
                  <a:gd name="T66" fmla="*/ 3840 w 3841"/>
                  <a:gd name="T67" fmla="*/ 1820 h 3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1" h="3839">
                    <a:moveTo>
                      <a:pt x="3841" y="1920"/>
                    </a:moveTo>
                    <a:lnTo>
                      <a:pt x="3840" y="2019"/>
                    </a:lnTo>
                    <a:lnTo>
                      <a:pt x="3819" y="2212"/>
                    </a:lnTo>
                    <a:lnTo>
                      <a:pt x="3781" y="2399"/>
                    </a:lnTo>
                    <a:lnTo>
                      <a:pt x="3724" y="2581"/>
                    </a:lnTo>
                    <a:lnTo>
                      <a:pt x="3652" y="2752"/>
                    </a:lnTo>
                    <a:lnTo>
                      <a:pt x="3563" y="2916"/>
                    </a:lnTo>
                    <a:lnTo>
                      <a:pt x="3459" y="3069"/>
                    </a:lnTo>
                    <a:lnTo>
                      <a:pt x="3343" y="3211"/>
                    </a:lnTo>
                    <a:lnTo>
                      <a:pt x="3212" y="3341"/>
                    </a:lnTo>
                    <a:lnTo>
                      <a:pt x="3069" y="3459"/>
                    </a:lnTo>
                    <a:lnTo>
                      <a:pt x="2916" y="3563"/>
                    </a:lnTo>
                    <a:lnTo>
                      <a:pt x="2754" y="3651"/>
                    </a:lnTo>
                    <a:lnTo>
                      <a:pt x="2581" y="3724"/>
                    </a:lnTo>
                    <a:lnTo>
                      <a:pt x="2401" y="3780"/>
                    </a:lnTo>
                    <a:lnTo>
                      <a:pt x="2213" y="3819"/>
                    </a:lnTo>
                    <a:lnTo>
                      <a:pt x="2019" y="3838"/>
                    </a:lnTo>
                    <a:lnTo>
                      <a:pt x="1920" y="3839"/>
                    </a:lnTo>
                    <a:lnTo>
                      <a:pt x="1822" y="3838"/>
                    </a:lnTo>
                    <a:lnTo>
                      <a:pt x="1627" y="3819"/>
                    </a:lnTo>
                    <a:lnTo>
                      <a:pt x="1440" y="3780"/>
                    </a:lnTo>
                    <a:lnTo>
                      <a:pt x="1260" y="3724"/>
                    </a:lnTo>
                    <a:lnTo>
                      <a:pt x="1087" y="3651"/>
                    </a:lnTo>
                    <a:lnTo>
                      <a:pt x="924" y="3563"/>
                    </a:lnTo>
                    <a:lnTo>
                      <a:pt x="770" y="3459"/>
                    </a:lnTo>
                    <a:lnTo>
                      <a:pt x="628" y="3341"/>
                    </a:lnTo>
                    <a:lnTo>
                      <a:pt x="498" y="3211"/>
                    </a:lnTo>
                    <a:lnTo>
                      <a:pt x="380" y="3069"/>
                    </a:lnTo>
                    <a:lnTo>
                      <a:pt x="278" y="2916"/>
                    </a:lnTo>
                    <a:lnTo>
                      <a:pt x="188" y="2752"/>
                    </a:lnTo>
                    <a:lnTo>
                      <a:pt x="115" y="2581"/>
                    </a:lnTo>
                    <a:lnTo>
                      <a:pt x="59" y="2399"/>
                    </a:lnTo>
                    <a:lnTo>
                      <a:pt x="21" y="2212"/>
                    </a:lnTo>
                    <a:lnTo>
                      <a:pt x="1" y="2019"/>
                    </a:lnTo>
                    <a:lnTo>
                      <a:pt x="0" y="1920"/>
                    </a:lnTo>
                    <a:lnTo>
                      <a:pt x="1" y="1820"/>
                    </a:lnTo>
                    <a:lnTo>
                      <a:pt x="21" y="1627"/>
                    </a:lnTo>
                    <a:lnTo>
                      <a:pt x="59" y="1440"/>
                    </a:lnTo>
                    <a:lnTo>
                      <a:pt x="115" y="1258"/>
                    </a:lnTo>
                    <a:lnTo>
                      <a:pt x="188" y="1087"/>
                    </a:lnTo>
                    <a:lnTo>
                      <a:pt x="278" y="923"/>
                    </a:lnTo>
                    <a:lnTo>
                      <a:pt x="380" y="770"/>
                    </a:lnTo>
                    <a:lnTo>
                      <a:pt x="498" y="628"/>
                    </a:lnTo>
                    <a:lnTo>
                      <a:pt x="628" y="498"/>
                    </a:lnTo>
                    <a:lnTo>
                      <a:pt x="770" y="380"/>
                    </a:lnTo>
                    <a:lnTo>
                      <a:pt x="924" y="276"/>
                    </a:lnTo>
                    <a:lnTo>
                      <a:pt x="1087" y="188"/>
                    </a:lnTo>
                    <a:lnTo>
                      <a:pt x="1260" y="115"/>
                    </a:lnTo>
                    <a:lnTo>
                      <a:pt x="1440" y="59"/>
                    </a:lnTo>
                    <a:lnTo>
                      <a:pt x="1627" y="21"/>
                    </a:lnTo>
                    <a:lnTo>
                      <a:pt x="1822" y="1"/>
                    </a:lnTo>
                    <a:lnTo>
                      <a:pt x="1920" y="0"/>
                    </a:lnTo>
                    <a:lnTo>
                      <a:pt x="2019" y="1"/>
                    </a:lnTo>
                    <a:lnTo>
                      <a:pt x="2213" y="21"/>
                    </a:lnTo>
                    <a:lnTo>
                      <a:pt x="2401" y="59"/>
                    </a:lnTo>
                    <a:lnTo>
                      <a:pt x="2581" y="115"/>
                    </a:lnTo>
                    <a:lnTo>
                      <a:pt x="2754" y="188"/>
                    </a:lnTo>
                    <a:lnTo>
                      <a:pt x="2916" y="276"/>
                    </a:lnTo>
                    <a:lnTo>
                      <a:pt x="3069" y="380"/>
                    </a:lnTo>
                    <a:lnTo>
                      <a:pt x="3212" y="498"/>
                    </a:lnTo>
                    <a:lnTo>
                      <a:pt x="3343" y="628"/>
                    </a:lnTo>
                    <a:lnTo>
                      <a:pt x="3459" y="770"/>
                    </a:lnTo>
                    <a:lnTo>
                      <a:pt x="3563" y="923"/>
                    </a:lnTo>
                    <a:lnTo>
                      <a:pt x="3652" y="1087"/>
                    </a:lnTo>
                    <a:lnTo>
                      <a:pt x="3724" y="1258"/>
                    </a:lnTo>
                    <a:lnTo>
                      <a:pt x="3781" y="1440"/>
                    </a:lnTo>
                    <a:lnTo>
                      <a:pt x="3819" y="1627"/>
                    </a:lnTo>
                    <a:lnTo>
                      <a:pt x="3840" y="1820"/>
                    </a:lnTo>
                    <a:lnTo>
                      <a:pt x="3841" y="1920"/>
                    </a:lnTo>
                    <a:close/>
                  </a:path>
                </a:pathLst>
              </a:custGeom>
              <a:solidFill>
                <a:srgbClr val="233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10"/>
              <p:cNvSpPr>
                <a:spLocks noEditPoints="1"/>
              </p:cNvSpPr>
              <p:nvPr/>
            </p:nvSpPr>
            <p:spPr bwMode="auto">
              <a:xfrm>
                <a:off x="2686" y="1006"/>
                <a:ext cx="2305" cy="2304"/>
              </a:xfrm>
              <a:custGeom>
                <a:avLst/>
                <a:gdLst>
                  <a:gd name="T0" fmla="*/ 1884 w 6913"/>
                  <a:gd name="T1" fmla="*/ 377 h 6913"/>
                  <a:gd name="T2" fmla="*/ 544 w 6913"/>
                  <a:gd name="T3" fmla="*/ 1593 h 6913"/>
                  <a:gd name="T4" fmla="*/ 1 w 6913"/>
                  <a:gd name="T5" fmla="*/ 3367 h 6913"/>
                  <a:gd name="T6" fmla="*/ 379 w 6913"/>
                  <a:gd name="T7" fmla="*/ 5031 h 6913"/>
                  <a:gd name="T8" fmla="*/ 1594 w 6913"/>
                  <a:gd name="T9" fmla="*/ 6369 h 6913"/>
                  <a:gd name="T10" fmla="*/ 3367 w 6913"/>
                  <a:gd name="T11" fmla="*/ 6912 h 6913"/>
                  <a:gd name="T12" fmla="*/ 5031 w 6913"/>
                  <a:gd name="T13" fmla="*/ 6536 h 6913"/>
                  <a:gd name="T14" fmla="*/ 6369 w 6913"/>
                  <a:gd name="T15" fmla="*/ 5320 h 6913"/>
                  <a:gd name="T16" fmla="*/ 6913 w 6913"/>
                  <a:gd name="T17" fmla="*/ 3546 h 6913"/>
                  <a:gd name="T18" fmla="*/ 6536 w 6913"/>
                  <a:gd name="T19" fmla="*/ 1882 h 6913"/>
                  <a:gd name="T20" fmla="*/ 5320 w 6913"/>
                  <a:gd name="T21" fmla="*/ 544 h 6913"/>
                  <a:gd name="T22" fmla="*/ 3546 w 6913"/>
                  <a:gd name="T23" fmla="*/ 1 h 6913"/>
                  <a:gd name="T24" fmla="*/ 5070 w 6913"/>
                  <a:gd name="T25" fmla="*/ 1113 h 6913"/>
                  <a:gd name="T26" fmla="*/ 5695 w 6913"/>
                  <a:gd name="T27" fmla="*/ 1491 h 6913"/>
                  <a:gd name="T28" fmla="*/ 5695 w 6913"/>
                  <a:gd name="T29" fmla="*/ 2271 h 6913"/>
                  <a:gd name="T30" fmla="*/ 5070 w 6913"/>
                  <a:gd name="T31" fmla="*/ 2649 h 6913"/>
                  <a:gd name="T32" fmla="*/ 4413 w 6913"/>
                  <a:gd name="T33" fmla="*/ 2336 h 6913"/>
                  <a:gd name="T34" fmla="*/ 4335 w 6913"/>
                  <a:gd name="T35" fmla="*/ 1558 h 6913"/>
                  <a:gd name="T36" fmla="*/ 572 w 6913"/>
                  <a:gd name="T37" fmla="*/ 3058 h 6913"/>
                  <a:gd name="T38" fmla="*/ 1230 w 6913"/>
                  <a:gd name="T39" fmla="*/ 2689 h 6913"/>
                  <a:gd name="T40" fmla="*/ 1887 w 6913"/>
                  <a:gd name="T41" fmla="*/ 3058 h 6913"/>
                  <a:gd name="T42" fmla="*/ 1923 w 6913"/>
                  <a:gd name="T43" fmla="*/ 3789 h 6913"/>
                  <a:gd name="T44" fmla="*/ 1269 w 6913"/>
                  <a:gd name="T45" fmla="*/ 4224 h 6913"/>
                  <a:gd name="T46" fmla="*/ 614 w 6913"/>
                  <a:gd name="T47" fmla="*/ 3916 h 6913"/>
                  <a:gd name="T48" fmla="*/ 2273 w 6913"/>
                  <a:gd name="T49" fmla="*/ 5693 h 6913"/>
                  <a:gd name="T50" fmla="*/ 1492 w 6913"/>
                  <a:gd name="T51" fmla="*/ 5693 h 6913"/>
                  <a:gd name="T52" fmla="*/ 1115 w 6913"/>
                  <a:gd name="T53" fmla="*/ 5068 h 6913"/>
                  <a:gd name="T54" fmla="*/ 1427 w 6913"/>
                  <a:gd name="T55" fmla="*/ 4411 h 6913"/>
                  <a:gd name="T56" fmla="*/ 2205 w 6913"/>
                  <a:gd name="T57" fmla="*/ 4335 h 6913"/>
                  <a:gd name="T58" fmla="*/ 2643 w 6913"/>
                  <a:gd name="T59" fmla="*/ 4921 h 6913"/>
                  <a:gd name="T60" fmla="*/ 2425 w 6913"/>
                  <a:gd name="T61" fmla="*/ 2424 h 6913"/>
                  <a:gd name="T62" fmla="*/ 1700 w 6913"/>
                  <a:gd name="T63" fmla="*/ 2628 h 6913"/>
                  <a:gd name="T64" fmla="*/ 1157 w 6913"/>
                  <a:gd name="T65" fmla="*/ 2136 h 6913"/>
                  <a:gd name="T66" fmla="*/ 1311 w 6913"/>
                  <a:gd name="T67" fmla="*/ 1367 h 6913"/>
                  <a:gd name="T68" fmla="*/ 1992 w 6913"/>
                  <a:gd name="T69" fmla="*/ 1120 h 6913"/>
                  <a:gd name="T70" fmla="*/ 2580 w 6913"/>
                  <a:gd name="T71" fmla="*/ 1558 h 6913"/>
                  <a:gd name="T72" fmla="*/ 2502 w 6913"/>
                  <a:gd name="T73" fmla="*/ 2336 h 6913"/>
                  <a:gd name="T74" fmla="*/ 2941 w 6913"/>
                  <a:gd name="T75" fmla="*/ 6253 h 6913"/>
                  <a:gd name="T76" fmla="*/ 2698 w 6913"/>
                  <a:gd name="T77" fmla="*/ 5566 h 6913"/>
                  <a:gd name="T78" fmla="*/ 3193 w 6913"/>
                  <a:gd name="T79" fmla="*/ 4963 h 6913"/>
                  <a:gd name="T80" fmla="*/ 3918 w 6913"/>
                  <a:gd name="T81" fmla="*/ 5068 h 6913"/>
                  <a:gd name="T82" fmla="*/ 4224 w 6913"/>
                  <a:gd name="T83" fmla="*/ 5723 h 6913"/>
                  <a:gd name="T84" fmla="*/ 3791 w 6913"/>
                  <a:gd name="T85" fmla="*/ 6377 h 6913"/>
                  <a:gd name="T86" fmla="*/ 3124 w 6913"/>
                  <a:gd name="T87" fmla="*/ 1921 h 6913"/>
                  <a:gd name="T88" fmla="*/ 2689 w 6913"/>
                  <a:gd name="T89" fmla="*/ 1269 h 6913"/>
                  <a:gd name="T90" fmla="*/ 2997 w 6913"/>
                  <a:gd name="T91" fmla="*/ 614 h 6913"/>
                  <a:gd name="T92" fmla="*/ 3722 w 6913"/>
                  <a:gd name="T93" fmla="*/ 507 h 6913"/>
                  <a:gd name="T94" fmla="*/ 4217 w 6913"/>
                  <a:gd name="T95" fmla="*/ 1112 h 6913"/>
                  <a:gd name="T96" fmla="*/ 3974 w 6913"/>
                  <a:gd name="T97" fmla="*/ 1797 h 6913"/>
                  <a:gd name="T98" fmla="*/ 5486 w 6913"/>
                  <a:gd name="T99" fmla="*/ 5651 h 6913"/>
                  <a:gd name="T100" fmla="*/ 4708 w 6913"/>
                  <a:gd name="T101" fmla="*/ 5729 h 6913"/>
                  <a:gd name="T102" fmla="*/ 4272 w 6913"/>
                  <a:gd name="T103" fmla="*/ 5142 h 6913"/>
                  <a:gd name="T104" fmla="*/ 4518 w 6913"/>
                  <a:gd name="T105" fmla="*/ 4460 h 6913"/>
                  <a:gd name="T106" fmla="*/ 5286 w 6913"/>
                  <a:gd name="T107" fmla="*/ 4306 h 6913"/>
                  <a:gd name="T108" fmla="*/ 5778 w 6913"/>
                  <a:gd name="T109" fmla="*/ 4849 h 6913"/>
                  <a:gd name="T110" fmla="*/ 5575 w 6913"/>
                  <a:gd name="T111" fmla="*/ 5575 h 6913"/>
                  <a:gd name="T112" fmla="*/ 5070 w 6913"/>
                  <a:gd name="T113" fmla="*/ 3916 h 6913"/>
                  <a:gd name="T114" fmla="*/ 4963 w 6913"/>
                  <a:gd name="T115" fmla="*/ 3193 h 6913"/>
                  <a:gd name="T116" fmla="*/ 5568 w 6913"/>
                  <a:gd name="T117" fmla="*/ 2698 h 6913"/>
                  <a:gd name="T118" fmla="*/ 6254 w 6913"/>
                  <a:gd name="T119" fmla="*/ 2939 h 6913"/>
                  <a:gd name="T120" fmla="*/ 6429 w 6913"/>
                  <a:gd name="T121" fmla="*/ 3648 h 6913"/>
                  <a:gd name="T122" fmla="*/ 5876 w 6913"/>
                  <a:gd name="T123" fmla="*/ 4201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13" h="6913">
                    <a:moveTo>
                      <a:pt x="3457" y="0"/>
                    </a:moveTo>
                    <a:lnTo>
                      <a:pt x="3367" y="1"/>
                    </a:lnTo>
                    <a:lnTo>
                      <a:pt x="3192" y="10"/>
                    </a:lnTo>
                    <a:lnTo>
                      <a:pt x="3017" y="27"/>
                    </a:lnTo>
                    <a:lnTo>
                      <a:pt x="2845" y="53"/>
                    </a:lnTo>
                    <a:lnTo>
                      <a:pt x="2676" y="88"/>
                    </a:lnTo>
                    <a:lnTo>
                      <a:pt x="2510" y="131"/>
                    </a:lnTo>
                    <a:lnTo>
                      <a:pt x="2348" y="181"/>
                    </a:lnTo>
                    <a:lnTo>
                      <a:pt x="2189" y="239"/>
                    </a:lnTo>
                    <a:lnTo>
                      <a:pt x="2035" y="305"/>
                    </a:lnTo>
                    <a:lnTo>
                      <a:pt x="1884" y="377"/>
                    </a:lnTo>
                    <a:lnTo>
                      <a:pt x="1737" y="458"/>
                    </a:lnTo>
                    <a:lnTo>
                      <a:pt x="1594" y="544"/>
                    </a:lnTo>
                    <a:lnTo>
                      <a:pt x="1456" y="638"/>
                    </a:lnTo>
                    <a:lnTo>
                      <a:pt x="1322" y="737"/>
                    </a:lnTo>
                    <a:lnTo>
                      <a:pt x="1195" y="843"/>
                    </a:lnTo>
                    <a:lnTo>
                      <a:pt x="1072" y="955"/>
                    </a:lnTo>
                    <a:lnTo>
                      <a:pt x="955" y="1072"/>
                    </a:lnTo>
                    <a:lnTo>
                      <a:pt x="843" y="1194"/>
                    </a:lnTo>
                    <a:lnTo>
                      <a:pt x="737" y="1322"/>
                    </a:lnTo>
                    <a:lnTo>
                      <a:pt x="638" y="1456"/>
                    </a:lnTo>
                    <a:lnTo>
                      <a:pt x="544" y="1593"/>
                    </a:lnTo>
                    <a:lnTo>
                      <a:pt x="458" y="1735"/>
                    </a:lnTo>
                    <a:lnTo>
                      <a:pt x="379" y="1882"/>
                    </a:lnTo>
                    <a:lnTo>
                      <a:pt x="305" y="2034"/>
                    </a:lnTo>
                    <a:lnTo>
                      <a:pt x="241" y="2189"/>
                    </a:lnTo>
                    <a:lnTo>
                      <a:pt x="181" y="2348"/>
                    </a:lnTo>
                    <a:lnTo>
                      <a:pt x="131" y="2510"/>
                    </a:lnTo>
                    <a:lnTo>
                      <a:pt x="89" y="2676"/>
                    </a:lnTo>
                    <a:lnTo>
                      <a:pt x="55" y="2844"/>
                    </a:lnTo>
                    <a:lnTo>
                      <a:pt x="27" y="3016"/>
                    </a:lnTo>
                    <a:lnTo>
                      <a:pt x="10" y="3190"/>
                    </a:lnTo>
                    <a:lnTo>
                      <a:pt x="1" y="3367"/>
                    </a:lnTo>
                    <a:lnTo>
                      <a:pt x="0" y="3457"/>
                    </a:lnTo>
                    <a:lnTo>
                      <a:pt x="1" y="3546"/>
                    </a:lnTo>
                    <a:lnTo>
                      <a:pt x="10" y="3723"/>
                    </a:lnTo>
                    <a:lnTo>
                      <a:pt x="27" y="3897"/>
                    </a:lnTo>
                    <a:lnTo>
                      <a:pt x="55" y="4069"/>
                    </a:lnTo>
                    <a:lnTo>
                      <a:pt x="89" y="4237"/>
                    </a:lnTo>
                    <a:lnTo>
                      <a:pt x="131" y="4403"/>
                    </a:lnTo>
                    <a:lnTo>
                      <a:pt x="181" y="4565"/>
                    </a:lnTo>
                    <a:lnTo>
                      <a:pt x="241" y="4724"/>
                    </a:lnTo>
                    <a:lnTo>
                      <a:pt x="305" y="4879"/>
                    </a:lnTo>
                    <a:lnTo>
                      <a:pt x="379" y="5031"/>
                    </a:lnTo>
                    <a:lnTo>
                      <a:pt x="458" y="5178"/>
                    </a:lnTo>
                    <a:lnTo>
                      <a:pt x="544" y="5320"/>
                    </a:lnTo>
                    <a:lnTo>
                      <a:pt x="638" y="5458"/>
                    </a:lnTo>
                    <a:lnTo>
                      <a:pt x="737" y="5591"/>
                    </a:lnTo>
                    <a:lnTo>
                      <a:pt x="843" y="5719"/>
                    </a:lnTo>
                    <a:lnTo>
                      <a:pt x="955" y="5842"/>
                    </a:lnTo>
                    <a:lnTo>
                      <a:pt x="1072" y="5958"/>
                    </a:lnTo>
                    <a:lnTo>
                      <a:pt x="1195" y="6071"/>
                    </a:lnTo>
                    <a:lnTo>
                      <a:pt x="1322" y="6176"/>
                    </a:lnTo>
                    <a:lnTo>
                      <a:pt x="1456" y="6275"/>
                    </a:lnTo>
                    <a:lnTo>
                      <a:pt x="1594" y="6369"/>
                    </a:lnTo>
                    <a:lnTo>
                      <a:pt x="1737" y="6455"/>
                    </a:lnTo>
                    <a:lnTo>
                      <a:pt x="1884" y="6536"/>
                    </a:lnTo>
                    <a:lnTo>
                      <a:pt x="2035" y="6608"/>
                    </a:lnTo>
                    <a:lnTo>
                      <a:pt x="2189" y="6674"/>
                    </a:lnTo>
                    <a:lnTo>
                      <a:pt x="2348" y="6732"/>
                    </a:lnTo>
                    <a:lnTo>
                      <a:pt x="2510" y="6782"/>
                    </a:lnTo>
                    <a:lnTo>
                      <a:pt x="2676" y="6825"/>
                    </a:lnTo>
                    <a:lnTo>
                      <a:pt x="2845" y="6860"/>
                    </a:lnTo>
                    <a:lnTo>
                      <a:pt x="3017" y="6886"/>
                    </a:lnTo>
                    <a:lnTo>
                      <a:pt x="3192" y="6903"/>
                    </a:lnTo>
                    <a:lnTo>
                      <a:pt x="3367" y="6912"/>
                    </a:lnTo>
                    <a:lnTo>
                      <a:pt x="3457" y="6913"/>
                    </a:lnTo>
                    <a:lnTo>
                      <a:pt x="3546" y="6912"/>
                    </a:lnTo>
                    <a:lnTo>
                      <a:pt x="3723" y="6903"/>
                    </a:lnTo>
                    <a:lnTo>
                      <a:pt x="3897" y="6886"/>
                    </a:lnTo>
                    <a:lnTo>
                      <a:pt x="4069" y="6860"/>
                    </a:lnTo>
                    <a:lnTo>
                      <a:pt x="4237" y="6825"/>
                    </a:lnTo>
                    <a:lnTo>
                      <a:pt x="4403" y="6782"/>
                    </a:lnTo>
                    <a:lnTo>
                      <a:pt x="4566" y="6732"/>
                    </a:lnTo>
                    <a:lnTo>
                      <a:pt x="4724" y="6674"/>
                    </a:lnTo>
                    <a:lnTo>
                      <a:pt x="4880" y="6608"/>
                    </a:lnTo>
                    <a:lnTo>
                      <a:pt x="5031" y="6536"/>
                    </a:lnTo>
                    <a:lnTo>
                      <a:pt x="5178" y="6455"/>
                    </a:lnTo>
                    <a:lnTo>
                      <a:pt x="5320" y="6369"/>
                    </a:lnTo>
                    <a:lnTo>
                      <a:pt x="5459" y="6275"/>
                    </a:lnTo>
                    <a:lnTo>
                      <a:pt x="5591" y="6176"/>
                    </a:lnTo>
                    <a:lnTo>
                      <a:pt x="5719" y="6071"/>
                    </a:lnTo>
                    <a:lnTo>
                      <a:pt x="5842" y="5958"/>
                    </a:lnTo>
                    <a:lnTo>
                      <a:pt x="5960" y="5842"/>
                    </a:lnTo>
                    <a:lnTo>
                      <a:pt x="6071" y="5719"/>
                    </a:lnTo>
                    <a:lnTo>
                      <a:pt x="6177" y="5591"/>
                    </a:lnTo>
                    <a:lnTo>
                      <a:pt x="6277" y="5458"/>
                    </a:lnTo>
                    <a:lnTo>
                      <a:pt x="6369" y="5320"/>
                    </a:lnTo>
                    <a:lnTo>
                      <a:pt x="6457" y="5178"/>
                    </a:lnTo>
                    <a:lnTo>
                      <a:pt x="6536" y="5031"/>
                    </a:lnTo>
                    <a:lnTo>
                      <a:pt x="6609" y="4879"/>
                    </a:lnTo>
                    <a:lnTo>
                      <a:pt x="6674" y="4724"/>
                    </a:lnTo>
                    <a:lnTo>
                      <a:pt x="6732" y="4565"/>
                    </a:lnTo>
                    <a:lnTo>
                      <a:pt x="6784" y="4403"/>
                    </a:lnTo>
                    <a:lnTo>
                      <a:pt x="6825" y="4237"/>
                    </a:lnTo>
                    <a:lnTo>
                      <a:pt x="6860" y="4069"/>
                    </a:lnTo>
                    <a:lnTo>
                      <a:pt x="6886" y="3897"/>
                    </a:lnTo>
                    <a:lnTo>
                      <a:pt x="6905" y="3723"/>
                    </a:lnTo>
                    <a:lnTo>
                      <a:pt x="6913" y="3546"/>
                    </a:lnTo>
                    <a:lnTo>
                      <a:pt x="6913" y="3457"/>
                    </a:lnTo>
                    <a:lnTo>
                      <a:pt x="6913" y="3367"/>
                    </a:lnTo>
                    <a:lnTo>
                      <a:pt x="6905" y="3190"/>
                    </a:lnTo>
                    <a:lnTo>
                      <a:pt x="6886" y="3016"/>
                    </a:lnTo>
                    <a:lnTo>
                      <a:pt x="6860" y="2844"/>
                    </a:lnTo>
                    <a:lnTo>
                      <a:pt x="6825" y="2676"/>
                    </a:lnTo>
                    <a:lnTo>
                      <a:pt x="6784" y="2510"/>
                    </a:lnTo>
                    <a:lnTo>
                      <a:pt x="6732" y="2348"/>
                    </a:lnTo>
                    <a:lnTo>
                      <a:pt x="6674" y="2189"/>
                    </a:lnTo>
                    <a:lnTo>
                      <a:pt x="6609" y="2034"/>
                    </a:lnTo>
                    <a:lnTo>
                      <a:pt x="6536" y="1882"/>
                    </a:lnTo>
                    <a:lnTo>
                      <a:pt x="6457" y="1735"/>
                    </a:lnTo>
                    <a:lnTo>
                      <a:pt x="6369" y="1593"/>
                    </a:lnTo>
                    <a:lnTo>
                      <a:pt x="6277" y="1456"/>
                    </a:lnTo>
                    <a:lnTo>
                      <a:pt x="6177" y="1322"/>
                    </a:lnTo>
                    <a:lnTo>
                      <a:pt x="6071" y="1194"/>
                    </a:lnTo>
                    <a:lnTo>
                      <a:pt x="5960" y="1072"/>
                    </a:lnTo>
                    <a:lnTo>
                      <a:pt x="5842" y="955"/>
                    </a:lnTo>
                    <a:lnTo>
                      <a:pt x="5719" y="843"/>
                    </a:lnTo>
                    <a:lnTo>
                      <a:pt x="5591" y="737"/>
                    </a:lnTo>
                    <a:lnTo>
                      <a:pt x="5459" y="638"/>
                    </a:lnTo>
                    <a:lnTo>
                      <a:pt x="5320" y="544"/>
                    </a:lnTo>
                    <a:lnTo>
                      <a:pt x="5178" y="458"/>
                    </a:lnTo>
                    <a:lnTo>
                      <a:pt x="5031" y="377"/>
                    </a:lnTo>
                    <a:lnTo>
                      <a:pt x="4880" y="305"/>
                    </a:lnTo>
                    <a:lnTo>
                      <a:pt x="4724" y="239"/>
                    </a:lnTo>
                    <a:lnTo>
                      <a:pt x="4566" y="181"/>
                    </a:lnTo>
                    <a:lnTo>
                      <a:pt x="4403" y="131"/>
                    </a:lnTo>
                    <a:lnTo>
                      <a:pt x="4237" y="88"/>
                    </a:lnTo>
                    <a:lnTo>
                      <a:pt x="4069" y="53"/>
                    </a:lnTo>
                    <a:lnTo>
                      <a:pt x="3897" y="27"/>
                    </a:lnTo>
                    <a:lnTo>
                      <a:pt x="3723" y="10"/>
                    </a:lnTo>
                    <a:lnTo>
                      <a:pt x="3546" y="1"/>
                    </a:lnTo>
                    <a:lnTo>
                      <a:pt x="3457" y="0"/>
                    </a:lnTo>
                    <a:close/>
                    <a:moveTo>
                      <a:pt x="4489" y="1338"/>
                    </a:moveTo>
                    <a:lnTo>
                      <a:pt x="4518" y="1311"/>
                    </a:lnTo>
                    <a:lnTo>
                      <a:pt x="4579" y="1262"/>
                    </a:lnTo>
                    <a:lnTo>
                      <a:pt x="4642" y="1220"/>
                    </a:lnTo>
                    <a:lnTo>
                      <a:pt x="4708" y="1184"/>
                    </a:lnTo>
                    <a:lnTo>
                      <a:pt x="4779" y="1157"/>
                    </a:lnTo>
                    <a:lnTo>
                      <a:pt x="4849" y="1135"/>
                    </a:lnTo>
                    <a:lnTo>
                      <a:pt x="4921" y="1120"/>
                    </a:lnTo>
                    <a:lnTo>
                      <a:pt x="4995" y="1113"/>
                    </a:lnTo>
                    <a:lnTo>
                      <a:pt x="5070" y="1113"/>
                    </a:lnTo>
                    <a:lnTo>
                      <a:pt x="5143" y="1120"/>
                    </a:lnTo>
                    <a:lnTo>
                      <a:pt x="5215" y="1135"/>
                    </a:lnTo>
                    <a:lnTo>
                      <a:pt x="5287" y="1157"/>
                    </a:lnTo>
                    <a:lnTo>
                      <a:pt x="5356" y="1184"/>
                    </a:lnTo>
                    <a:lnTo>
                      <a:pt x="5423" y="1220"/>
                    </a:lnTo>
                    <a:lnTo>
                      <a:pt x="5487" y="1262"/>
                    </a:lnTo>
                    <a:lnTo>
                      <a:pt x="5547" y="1311"/>
                    </a:lnTo>
                    <a:lnTo>
                      <a:pt x="5575" y="1338"/>
                    </a:lnTo>
                    <a:lnTo>
                      <a:pt x="5603" y="1367"/>
                    </a:lnTo>
                    <a:lnTo>
                      <a:pt x="5653" y="1427"/>
                    </a:lnTo>
                    <a:lnTo>
                      <a:pt x="5695" y="1491"/>
                    </a:lnTo>
                    <a:lnTo>
                      <a:pt x="5729" y="1558"/>
                    </a:lnTo>
                    <a:lnTo>
                      <a:pt x="5758" y="1627"/>
                    </a:lnTo>
                    <a:lnTo>
                      <a:pt x="5778" y="1698"/>
                    </a:lnTo>
                    <a:lnTo>
                      <a:pt x="5793" y="1771"/>
                    </a:lnTo>
                    <a:lnTo>
                      <a:pt x="5800" y="1845"/>
                    </a:lnTo>
                    <a:lnTo>
                      <a:pt x="5800" y="1918"/>
                    </a:lnTo>
                    <a:lnTo>
                      <a:pt x="5793" y="1992"/>
                    </a:lnTo>
                    <a:lnTo>
                      <a:pt x="5778" y="2064"/>
                    </a:lnTo>
                    <a:lnTo>
                      <a:pt x="5758" y="2136"/>
                    </a:lnTo>
                    <a:lnTo>
                      <a:pt x="5729" y="2205"/>
                    </a:lnTo>
                    <a:lnTo>
                      <a:pt x="5695" y="2271"/>
                    </a:lnTo>
                    <a:lnTo>
                      <a:pt x="5653" y="2336"/>
                    </a:lnTo>
                    <a:lnTo>
                      <a:pt x="5603" y="2397"/>
                    </a:lnTo>
                    <a:lnTo>
                      <a:pt x="5575" y="2425"/>
                    </a:lnTo>
                    <a:lnTo>
                      <a:pt x="5547" y="2453"/>
                    </a:lnTo>
                    <a:lnTo>
                      <a:pt x="5487" y="2502"/>
                    </a:lnTo>
                    <a:lnTo>
                      <a:pt x="5423" y="2543"/>
                    </a:lnTo>
                    <a:lnTo>
                      <a:pt x="5356" y="2579"/>
                    </a:lnTo>
                    <a:lnTo>
                      <a:pt x="5287" y="2607"/>
                    </a:lnTo>
                    <a:lnTo>
                      <a:pt x="5215" y="2628"/>
                    </a:lnTo>
                    <a:lnTo>
                      <a:pt x="5143" y="2641"/>
                    </a:lnTo>
                    <a:lnTo>
                      <a:pt x="5070" y="2649"/>
                    </a:lnTo>
                    <a:lnTo>
                      <a:pt x="4996" y="2649"/>
                    </a:lnTo>
                    <a:lnTo>
                      <a:pt x="4923" y="2641"/>
                    </a:lnTo>
                    <a:lnTo>
                      <a:pt x="4849" y="2628"/>
                    </a:lnTo>
                    <a:lnTo>
                      <a:pt x="4779" y="2607"/>
                    </a:lnTo>
                    <a:lnTo>
                      <a:pt x="4708" y="2579"/>
                    </a:lnTo>
                    <a:lnTo>
                      <a:pt x="4642" y="2543"/>
                    </a:lnTo>
                    <a:lnTo>
                      <a:pt x="4579" y="2502"/>
                    </a:lnTo>
                    <a:lnTo>
                      <a:pt x="4518" y="2453"/>
                    </a:lnTo>
                    <a:lnTo>
                      <a:pt x="4489" y="2425"/>
                    </a:lnTo>
                    <a:lnTo>
                      <a:pt x="4462" y="2397"/>
                    </a:lnTo>
                    <a:lnTo>
                      <a:pt x="4413" y="2336"/>
                    </a:lnTo>
                    <a:lnTo>
                      <a:pt x="4370" y="2271"/>
                    </a:lnTo>
                    <a:lnTo>
                      <a:pt x="4335" y="2205"/>
                    </a:lnTo>
                    <a:lnTo>
                      <a:pt x="4306" y="2136"/>
                    </a:lnTo>
                    <a:lnTo>
                      <a:pt x="4286" y="2064"/>
                    </a:lnTo>
                    <a:lnTo>
                      <a:pt x="4272" y="1992"/>
                    </a:lnTo>
                    <a:lnTo>
                      <a:pt x="4265" y="1918"/>
                    </a:lnTo>
                    <a:lnTo>
                      <a:pt x="4265" y="1845"/>
                    </a:lnTo>
                    <a:lnTo>
                      <a:pt x="4272" y="1771"/>
                    </a:lnTo>
                    <a:lnTo>
                      <a:pt x="4286" y="1698"/>
                    </a:lnTo>
                    <a:lnTo>
                      <a:pt x="4306" y="1627"/>
                    </a:lnTo>
                    <a:lnTo>
                      <a:pt x="4335" y="1558"/>
                    </a:lnTo>
                    <a:lnTo>
                      <a:pt x="4370" y="1491"/>
                    </a:lnTo>
                    <a:lnTo>
                      <a:pt x="4413" y="1427"/>
                    </a:lnTo>
                    <a:lnTo>
                      <a:pt x="4462" y="1367"/>
                    </a:lnTo>
                    <a:lnTo>
                      <a:pt x="4489" y="1338"/>
                    </a:lnTo>
                    <a:close/>
                    <a:moveTo>
                      <a:pt x="461" y="3457"/>
                    </a:moveTo>
                    <a:lnTo>
                      <a:pt x="462" y="3418"/>
                    </a:lnTo>
                    <a:lnTo>
                      <a:pt x="470" y="3340"/>
                    </a:lnTo>
                    <a:lnTo>
                      <a:pt x="485" y="3265"/>
                    </a:lnTo>
                    <a:lnTo>
                      <a:pt x="508" y="3193"/>
                    </a:lnTo>
                    <a:lnTo>
                      <a:pt x="537" y="3124"/>
                    </a:lnTo>
                    <a:lnTo>
                      <a:pt x="572" y="3058"/>
                    </a:lnTo>
                    <a:lnTo>
                      <a:pt x="614" y="2997"/>
                    </a:lnTo>
                    <a:lnTo>
                      <a:pt x="661" y="2939"/>
                    </a:lnTo>
                    <a:lnTo>
                      <a:pt x="713" y="2888"/>
                    </a:lnTo>
                    <a:lnTo>
                      <a:pt x="769" y="2842"/>
                    </a:lnTo>
                    <a:lnTo>
                      <a:pt x="831" y="2800"/>
                    </a:lnTo>
                    <a:lnTo>
                      <a:pt x="896" y="2764"/>
                    </a:lnTo>
                    <a:lnTo>
                      <a:pt x="965" y="2735"/>
                    </a:lnTo>
                    <a:lnTo>
                      <a:pt x="1037" y="2712"/>
                    </a:lnTo>
                    <a:lnTo>
                      <a:pt x="1112" y="2698"/>
                    </a:lnTo>
                    <a:lnTo>
                      <a:pt x="1190" y="2689"/>
                    </a:lnTo>
                    <a:lnTo>
                      <a:pt x="1230" y="2689"/>
                    </a:lnTo>
                    <a:lnTo>
                      <a:pt x="1269" y="2689"/>
                    </a:lnTo>
                    <a:lnTo>
                      <a:pt x="1347" y="2698"/>
                    </a:lnTo>
                    <a:lnTo>
                      <a:pt x="1422" y="2712"/>
                    </a:lnTo>
                    <a:lnTo>
                      <a:pt x="1494" y="2735"/>
                    </a:lnTo>
                    <a:lnTo>
                      <a:pt x="1563" y="2764"/>
                    </a:lnTo>
                    <a:lnTo>
                      <a:pt x="1628" y="2800"/>
                    </a:lnTo>
                    <a:lnTo>
                      <a:pt x="1689" y="2842"/>
                    </a:lnTo>
                    <a:lnTo>
                      <a:pt x="1746" y="2888"/>
                    </a:lnTo>
                    <a:lnTo>
                      <a:pt x="1799" y="2939"/>
                    </a:lnTo>
                    <a:lnTo>
                      <a:pt x="1845" y="2997"/>
                    </a:lnTo>
                    <a:lnTo>
                      <a:pt x="1887" y="3058"/>
                    </a:lnTo>
                    <a:lnTo>
                      <a:pt x="1923" y="3124"/>
                    </a:lnTo>
                    <a:lnTo>
                      <a:pt x="1952" y="3193"/>
                    </a:lnTo>
                    <a:lnTo>
                      <a:pt x="1973" y="3265"/>
                    </a:lnTo>
                    <a:lnTo>
                      <a:pt x="1989" y="3340"/>
                    </a:lnTo>
                    <a:lnTo>
                      <a:pt x="1998" y="3418"/>
                    </a:lnTo>
                    <a:lnTo>
                      <a:pt x="1998" y="3457"/>
                    </a:lnTo>
                    <a:lnTo>
                      <a:pt x="1998" y="3497"/>
                    </a:lnTo>
                    <a:lnTo>
                      <a:pt x="1989" y="3573"/>
                    </a:lnTo>
                    <a:lnTo>
                      <a:pt x="1973" y="3648"/>
                    </a:lnTo>
                    <a:lnTo>
                      <a:pt x="1952" y="3720"/>
                    </a:lnTo>
                    <a:lnTo>
                      <a:pt x="1923" y="3789"/>
                    </a:lnTo>
                    <a:lnTo>
                      <a:pt x="1887" y="3855"/>
                    </a:lnTo>
                    <a:lnTo>
                      <a:pt x="1845" y="3916"/>
                    </a:lnTo>
                    <a:lnTo>
                      <a:pt x="1799" y="3974"/>
                    </a:lnTo>
                    <a:lnTo>
                      <a:pt x="1746" y="4025"/>
                    </a:lnTo>
                    <a:lnTo>
                      <a:pt x="1689" y="4073"/>
                    </a:lnTo>
                    <a:lnTo>
                      <a:pt x="1628" y="4113"/>
                    </a:lnTo>
                    <a:lnTo>
                      <a:pt x="1563" y="4149"/>
                    </a:lnTo>
                    <a:lnTo>
                      <a:pt x="1494" y="4178"/>
                    </a:lnTo>
                    <a:lnTo>
                      <a:pt x="1422" y="4201"/>
                    </a:lnTo>
                    <a:lnTo>
                      <a:pt x="1347" y="4216"/>
                    </a:lnTo>
                    <a:lnTo>
                      <a:pt x="1269" y="4224"/>
                    </a:lnTo>
                    <a:lnTo>
                      <a:pt x="1230" y="4224"/>
                    </a:lnTo>
                    <a:lnTo>
                      <a:pt x="1190" y="4224"/>
                    </a:lnTo>
                    <a:lnTo>
                      <a:pt x="1112" y="4216"/>
                    </a:lnTo>
                    <a:lnTo>
                      <a:pt x="1037" y="4201"/>
                    </a:lnTo>
                    <a:lnTo>
                      <a:pt x="965" y="4178"/>
                    </a:lnTo>
                    <a:lnTo>
                      <a:pt x="896" y="4149"/>
                    </a:lnTo>
                    <a:lnTo>
                      <a:pt x="831" y="4113"/>
                    </a:lnTo>
                    <a:lnTo>
                      <a:pt x="769" y="4073"/>
                    </a:lnTo>
                    <a:lnTo>
                      <a:pt x="713" y="4025"/>
                    </a:lnTo>
                    <a:lnTo>
                      <a:pt x="661" y="3974"/>
                    </a:lnTo>
                    <a:lnTo>
                      <a:pt x="614" y="3916"/>
                    </a:lnTo>
                    <a:lnTo>
                      <a:pt x="572" y="3855"/>
                    </a:lnTo>
                    <a:lnTo>
                      <a:pt x="537" y="3789"/>
                    </a:lnTo>
                    <a:lnTo>
                      <a:pt x="508" y="3720"/>
                    </a:lnTo>
                    <a:lnTo>
                      <a:pt x="485" y="3648"/>
                    </a:lnTo>
                    <a:lnTo>
                      <a:pt x="470" y="3573"/>
                    </a:lnTo>
                    <a:lnTo>
                      <a:pt x="462" y="3497"/>
                    </a:lnTo>
                    <a:lnTo>
                      <a:pt x="461" y="3457"/>
                    </a:lnTo>
                    <a:close/>
                    <a:moveTo>
                      <a:pt x="2425" y="5575"/>
                    </a:moveTo>
                    <a:lnTo>
                      <a:pt x="2397" y="5602"/>
                    </a:lnTo>
                    <a:lnTo>
                      <a:pt x="2336" y="5651"/>
                    </a:lnTo>
                    <a:lnTo>
                      <a:pt x="2273" y="5693"/>
                    </a:lnTo>
                    <a:lnTo>
                      <a:pt x="2205" y="5729"/>
                    </a:lnTo>
                    <a:lnTo>
                      <a:pt x="2136" y="5757"/>
                    </a:lnTo>
                    <a:lnTo>
                      <a:pt x="2065" y="5778"/>
                    </a:lnTo>
                    <a:lnTo>
                      <a:pt x="1992" y="5793"/>
                    </a:lnTo>
                    <a:lnTo>
                      <a:pt x="1918" y="5800"/>
                    </a:lnTo>
                    <a:lnTo>
                      <a:pt x="1845" y="5800"/>
                    </a:lnTo>
                    <a:lnTo>
                      <a:pt x="1772" y="5793"/>
                    </a:lnTo>
                    <a:lnTo>
                      <a:pt x="1700" y="5778"/>
                    </a:lnTo>
                    <a:lnTo>
                      <a:pt x="1628" y="5757"/>
                    </a:lnTo>
                    <a:lnTo>
                      <a:pt x="1558" y="5729"/>
                    </a:lnTo>
                    <a:lnTo>
                      <a:pt x="1492" y="5693"/>
                    </a:lnTo>
                    <a:lnTo>
                      <a:pt x="1427" y="5651"/>
                    </a:lnTo>
                    <a:lnTo>
                      <a:pt x="1367" y="5602"/>
                    </a:lnTo>
                    <a:lnTo>
                      <a:pt x="1338" y="5575"/>
                    </a:lnTo>
                    <a:lnTo>
                      <a:pt x="1311" y="5546"/>
                    </a:lnTo>
                    <a:lnTo>
                      <a:pt x="1262" y="5486"/>
                    </a:lnTo>
                    <a:lnTo>
                      <a:pt x="1220" y="5422"/>
                    </a:lnTo>
                    <a:lnTo>
                      <a:pt x="1184" y="5355"/>
                    </a:lnTo>
                    <a:lnTo>
                      <a:pt x="1157" y="5286"/>
                    </a:lnTo>
                    <a:lnTo>
                      <a:pt x="1135" y="5215"/>
                    </a:lnTo>
                    <a:lnTo>
                      <a:pt x="1122" y="5142"/>
                    </a:lnTo>
                    <a:lnTo>
                      <a:pt x="1115" y="5068"/>
                    </a:lnTo>
                    <a:lnTo>
                      <a:pt x="1115" y="4995"/>
                    </a:lnTo>
                    <a:lnTo>
                      <a:pt x="1122" y="4921"/>
                    </a:lnTo>
                    <a:lnTo>
                      <a:pt x="1135" y="4849"/>
                    </a:lnTo>
                    <a:lnTo>
                      <a:pt x="1157" y="4777"/>
                    </a:lnTo>
                    <a:lnTo>
                      <a:pt x="1184" y="4708"/>
                    </a:lnTo>
                    <a:lnTo>
                      <a:pt x="1220" y="4642"/>
                    </a:lnTo>
                    <a:lnTo>
                      <a:pt x="1262" y="4577"/>
                    </a:lnTo>
                    <a:lnTo>
                      <a:pt x="1311" y="4517"/>
                    </a:lnTo>
                    <a:lnTo>
                      <a:pt x="1338" y="4489"/>
                    </a:lnTo>
                    <a:lnTo>
                      <a:pt x="1367" y="4460"/>
                    </a:lnTo>
                    <a:lnTo>
                      <a:pt x="1427" y="4411"/>
                    </a:lnTo>
                    <a:lnTo>
                      <a:pt x="1491" y="4370"/>
                    </a:lnTo>
                    <a:lnTo>
                      <a:pt x="1558" y="4335"/>
                    </a:lnTo>
                    <a:lnTo>
                      <a:pt x="1628" y="4306"/>
                    </a:lnTo>
                    <a:lnTo>
                      <a:pt x="1700" y="4285"/>
                    </a:lnTo>
                    <a:lnTo>
                      <a:pt x="1772" y="4272"/>
                    </a:lnTo>
                    <a:lnTo>
                      <a:pt x="1845" y="4264"/>
                    </a:lnTo>
                    <a:lnTo>
                      <a:pt x="1918" y="4264"/>
                    </a:lnTo>
                    <a:lnTo>
                      <a:pt x="1992" y="4272"/>
                    </a:lnTo>
                    <a:lnTo>
                      <a:pt x="2065" y="4285"/>
                    </a:lnTo>
                    <a:lnTo>
                      <a:pt x="2136" y="4306"/>
                    </a:lnTo>
                    <a:lnTo>
                      <a:pt x="2205" y="4335"/>
                    </a:lnTo>
                    <a:lnTo>
                      <a:pt x="2273" y="4370"/>
                    </a:lnTo>
                    <a:lnTo>
                      <a:pt x="2336" y="4411"/>
                    </a:lnTo>
                    <a:lnTo>
                      <a:pt x="2397" y="4460"/>
                    </a:lnTo>
                    <a:lnTo>
                      <a:pt x="2425" y="4489"/>
                    </a:lnTo>
                    <a:lnTo>
                      <a:pt x="2453" y="4517"/>
                    </a:lnTo>
                    <a:lnTo>
                      <a:pt x="2502" y="4577"/>
                    </a:lnTo>
                    <a:lnTo>
                      <a:pt x="2544" y="4642"/>
                    </a:lnTo>
                    <a:lnTo>
                      <a:pt x="2580" y="4708"/>
                    </a:lnTo>
                    <a:lnTo>
                      <a:pt x="2607" y="4777"/>
                    </a:lnTo>
                    <a:lnTo>
                      <a:pt x="2629" y="4849"/>
                    </a:lnTo>
                    <a:lnTo>
                      <a:pt x="2643" y="4921"/>
                    </a:lnTo>
                    <a:lnTo>
                      <a:pt x="2650" y="4995"/>
                    </a:lnTo>
                    <a:lnTo>
                      <a:pt x="2650" y="5068"/>
                    </a:lnTo>
                    <a:lnTo>
                      <a:pt x="2643" y="5142"/>
                    </a:lnTo>
                    <a:lnTo>
                      <a:pt x="2629" y="5215"/>
                    </a:lnTo>
                    <a:lnTo>
                      <a:pt x="2607" y="5286"/>
                    </a:lnTo>
                    <a:lnTo>
                      <a:pt x="2580" y="5355"/>
                    </a:lnTo>
                    <a:lnTo>
                      <a:pt x="2544" y="5422"/>
                    </a:lnTo>
                    <a:lnTo>
                      <a:pt x="2502" y="5486"/>
                    </a:lnTo>
                    <a:lnTo>
                      <a:pt x="2453" y="5546"/>
                    </a:lnTo>
                    <a:lnTo>
                      <a:pt x="2425" y="5575"/>
                    </a:lnTo>
                    <a:close/>
                    <a:moveTo>
                      <a:pt x="2425" y="2424"/>
                    </a:moveTo>
                    <a:lnTo>
                      <a:pt x="2397" y="2453"/>
                    </a:lnTo>
                    <a:lnTo>
                      <a:pt x="2336" y="2502"/>
                    </a:lnTo>
                    <a:lnTo>
                      <a:pt x="2273" y="2543"/>
                    </a:lnTo>
                    <a:lnTo>
                      <a:pt x="2205" y="2578"/>
                    </a:lnTo>
                    <a:lnTo>
                      <a:pt x="2136" y="2607"/>
                    </a:lnTo>
                    <a:lnTo>
                      <a:pt x="2065" y="2628"/>
                    </a:lnTo>
                    <a:lnTo>
                      <a:pt x="1992" y="2641"/>
                    </a:lnTo>
                    <a:lnTo>
                      <a:pt x="1918" y="2649"/>
                    </a:lnTo>
                    <a:lnTo>
                      <a:pt x="1845" y="2649"/>
                    </a:lnTo>
                    <a:lnTo>
                      <a:pt x="1772" y="2641"/>
                    </a:lnTo>
                    <a:lnTo>
                      <a:pt x="1700" y="2628"/>
                    </a:lnTo>
                    <a:lnTo>
                      <a:pt x="1628" y="2607"/>
                    </a:lnTo>
                    <a:lnTo>
                      <a:pt x="1558" y="2578"/>
                    </a:lnTo>
                    <a:lnTo>
                      <a:pt x="1492" y="2543"/>
                    </a:lnTo>
                    <a:lnTo>
                      <a:pt x="1427" y="2502"/>
                    </a:lnTo>
                    <a:lnTo>
                      <a:pt x="1367" y="2453"/>
                    </a:lnTo>
                    <a:lnTo>
                      <a:pt x="1338" y="2424"/>
                    </a:lnTo>
                    <a:lnTo>
                      <a:pt x="1311" y="2397"/>
                    </a:lnTo>
                    <a:lnTo>
                      <a:pt x="1262" y="2336"/>
                    </a:lnTo>
                    <a:lnTo>
                      <a:pt x="1220" y="2271"/>
                    </a:lnTo>
                    <a:lnTo>
                      <a:pt x="1185" y="2205"/>
                    </a:lnTo>
                    <a:lnTo>
                      <a:pt x="1157" y="2136"/>
                    </a:lnTo>
                    <a:lnTo>
                      <a:pt x="1135" y="2064"/>
                    </a:lnTo>
                    <a:lnTo>
                      <a:pt x="1122" y="1992"/>
                    </a:lnTo>
                    <a:lnTo>
                      <a:pt x="1115" y="1918"/>
                    </a:lnTo>
                    <a:lnTo>
                      <a:pt x="1115" y="1845"/>
                    </a:lnTo>
                    <a:lnTo>
                      <a:pt x="1122" y="1771"/>
                    </a:lnTo>
                    <a:lnTo>
                      <a:pt x="1135" y="1698"/>
                    </a:lnTo>
                    <a:lnTo>
                      <a:pt x="1157" y="1627"/>
                    </a:lnTo>
                    <a:lnTo>
                      <a:pt x="1185" y="1558"/>
                    </a:lnTo>
                    <a:lnTo>
                      <a:pt x="1220" y="1491"/>
                    </a:lnTo>
                    <a:lnTo>
                      <a:pt x="1262" y="1427"/>
                    </a:lnTo>
                    <a:lnTo>
                      <a:pt x="1311" y="1367"/>
                    </a:lnTo>
                    <a:lnTo>
                      <a:pt x="1338" y="1338"/>
                    </a:lnTo>
                    <a:lnTo>
                      <a:pt x="1367" y="1311"/>
                    </a:lnTo>
                    <a:lnTo>
                      <a:pt x="1427" y="1262"/>
                    </a:lnTo>
                    <a:lnTo>
                      <a:pt x="1491" y="1220"/>
                    </a:lnTo>
                    <a:lnTo>
                      <a:pt x="1558" y="1184"/>
                    </a:lnTo>
                    <a:lnTo>
                      <a:pt x="1628" y="1157"/>
                    </a:lnTo>
                    <a:lnTo>
                      <a:pt x="1700" y="1135"/>
                    </a:lnTo>
                    <a:lnTo>
                      <a:pt x="1772" y="1120"/>
                    </a:lnTo>
                    <a:lnTo>
                      <a:pt x="1845" y="1113"/>
                    </a:lnTo>
                    <a:lnTo>
                      <a:pt x="1918" y="1113"/>
                    </a:lnTo>
                    <a:lnTo>
                      <a:pt x="1992" y="1120"/>
                    </a:lnTo>
                    <a:lnTo>
                      <a:pt x="2065" y="1135"/>
                    </a:lnTo>
                    <a:lnTo>
                      <a:pt x="2136" y="1157"/>
                    </a:lnTo>
                    <a:lnTo>
                      <a:pt x="2205" y="1184"/>
                    </a:lnTo>
                    <a:lnTo>
                      <a:pt x="2273" y="1220"/>
                    </a:lnTo>
                    <a:lnTo>
                      <a:pt x="2336" y="1262"/>
                    </a:lnTo>
                    <a:lnTo>
                      <a:pt x="2397" y="1311"/>
                    </a:lnTo>
                    <a:lnTo>
                      <a:pt x="2425" y="1338"/>
                    </a:lnTo>
                    <a:lnTo>
                      <a:pt x="2453" y="1367"/>
                    </a:lnTo>
                    <a:lnTo>
                      <a:pt x="2502" y="1427"/>
                    </a:lnTo>
                    <a:lnTo>
                      <a:pt x="2544" y="1491"/>
                    </a:lnTo>
                    <a:lnTo>
                      <a:pt x="2580" y="1558"/>
                    </a:lnTo>
                    <a:lnTo>
                      <a:pt x="2607" y="1627"/>
                    </a:lnTo>
                    <a:lnTo>
                      <a:pt x="2629" y="1698"/>
                    </a:lnTo>
                    <a:lnTo>
                      <a:pt x="2643" y="1771"/>
                    </a:lnTo>
                    <a:lnTo>
                      <a:pt x="2650" y="1845"/>
                    </a:lnTo>
                    <a:lnTo>
                      <a:pt x="2650" y="1918"/>
                    </a:lnTo>
                    <a:lnTo>
                      <a:pt x="2643" y="1992"/>
                    </a:lnTo>
                    <a:lnTo>
                      <a:pt x="2629" y="2064"/>
                    </a:lnTo>
                    <a:lnTo>
                      <a:pt x="2607" y="2136"/>
                    </a:lnTo>
                    <a:lnTo>
                      <a:pt x="2580" y="2205"/>
                    </a:lnTo>
                    <a:lnTo>
                      <a:pt x="2544" y="2271"/>
                    </a:lnTo>
                    <a:lnTo>
                      <a:pt x="2502" y="2336"/>
                    </a:lnTo>
                    <a:lnTo>
                      <a:pt x="2453" y="2397"/>
                    </a:lnTo>
                    <a:lnTo>
                      <a:pt x="2425" y="2424"/>
                    </a:lnTo>
                    <a:close/>
                    <a:moveTo>
                      <a:pt x="3457" y="6452"/>
                    </a:moveTo>
                    <a:lnTo>
                      <a:pt x="3418" y="6452"/>
                    </a:lnTo>
                    <a:lnTo>
                      <a:pt x="3340" y="6444"/>
                    </a:lnTo>
                    <a:lnTo>
                      <a:pt x="3265" y="6428"/>
                    </a:lnTo>
                    <a:lnTo>
                      <a:pt x="3193" y="6406"/>
                    </a:lnTo>
                    <a:lnTo>
                      <a:pt x="3124" y="6377"/>
                    </a:lnTo>
                    <a:lnTo>
                      <a:pt x="3059" y="6341"/>
                    </a:lnTo>
                    <a:lnTo>
                      <a:pt x="2997" y="6299"/>
                    </a:lnTo>
                    <a:lnTo>
                      <a:pt x="2941" y="6253"/>
                    </a:lnTo>
                    <a:lnTo>
                      <a:pt x="2888" y="6200"/>
                    </a:lnTo>
                    <a:lnTo>
                      <a:pt x="2842" y="6144"/>
                    </a:lnTo>
                    <a:lnTo>
                      <a:pt x="2800" y="6082"/>
                    </a:lnTo>
                    <a:lnTo>
                      <a:pt x="2764" y="6017"/>
                    </a:lnTo>
                    <a:lnTo>
                      <a:pt x="2735" y="5948"/>
                    </a:lnTo>
                    <a:lnTo>
                      <a:pt x="2713" y="5876"/>
                    </a:lnTo>
                    <a:lnTo>
                      <a:pt x="2698" y="5801"/>
                    </a:lnTo>
                    <a:lnTo>
                      <a:pt x="2689" y="5723"/>
                    </a:lnTo>
                    <a:lnTo>
                      <a:pt x="2689" y="5685"/>
                    </a:lnTo>
                    <a:lnTo>
                      <a:pt x="2689" y="5644"/>
                    </a:lnTo>
                    <a:lnTo>
                      <a:pt x="2698" y="5566"/>
                    </a:lnTo>
                    <a:lnTo>
                      <a:pt x="2713" y="5492"/>
                    </a:lnTo>
                    <a:lnTo>
                      <a:pt x="2735" y="5420"/>
                    </a:lnTo>
                    <a:lnTo>
                      <a:pt x="2764" y="5350"/>
                    </a:lnTo>
                    <a:lnTo>
                      <a:pt x="2800" y="5286"/>
                    </a:lnTo>
                    <a:lnTo>
                      <a:pt x="2842" y="5225"/>
                    </a:lnTo>
                    <a:lnTo>
                      <a:pt x="2888" y="5167"/>
                    </a:lnTo>
                    <a:lnTo>
                      <a:pt x="2941" y="5116"/>
                    </a:lnTo>
                    <a:lnTo>
                      <a:pt x="2997" y="5068"/>
                    </a:lnTo>
                    <a:lnTo>
                      <a:pt x="3059" y="5026"/>
                    </a:lnTo>
                    <a:lnTo>
                      <a:pt x="3124" y="4992"/>
                    </a:lnTo>
                    <a:lnTo>
                      <a:pt x="3193" y="4963"/>
                    </a:lnTo>
                    <a:lnTo>
                      <a:pt x="3265" y="4940"/>
                    </a:lnTo>
                    <a:lnTo>
                      <a:pt x="3340" y="4924"/>
                    </a:lnTo>
                    <a:lnTo>
                      <a:pt x="3418" y="4917"/>
                    </a:lnTo>
                    <a:lnTo>
                      <a:pt x="3457" y="4915"/>
                    </a:lnTo>
                    <a:lnTo>
                      <a:pt x="3497" y="4917"/>
                    </a:lnTo>
                    <a:lnTo>
                      <a:pt x="3575" y="4924"/>
                    </a:lnTo>
                    <a:lnTo>
                      <a:pt x="3650" y="4940"/>
                    </a:lnTo>
                    <a:lnTo>
                      <a:pt x="3722" y="4963"/>
                    </a:lnTo>
                    <a:lnTo>
                      <a:pt x="3791" y="4992"/>
                    </a:lnTo>
                    <a:lnTo>
                      <a:pt x="3856" y="5026"/>
                    </a:lnTo>
                    <a:lnTo>
                      <a:pt x="3918" y="5068"/>
                    </a:lnTo>
                    <a:lnTo>
                      <a:pt x="3974" y="5116"/>
                    </a:lnTo>
                    <a:lnTo>
                      <a:pt x="4026" y="5167"/>
                    </a:lnTo>
                    <a:lnTo>
                      <a:pt x="4073" y="5225"/>
                    </a:lnTo>
                    <a:lnTo>
                      <a:pt x="4115" y="5286"/>
                    </a:lnTo>
                    <a:lnTo>
                      <a:pt x="4149" y="5350"/>
                    </a:lnTo>
                    <a:lnTo>
                      <a:pt x="4180" y="5420"/>
                    </a:lnTo>
                    <a:lnTo>
                      <a:pt x="4201" y="5492"/>
                    </a:lnTo>
                    <a:lnTo>
                      <a:pt x="4217" y="5566"/>
                    </a:lnTo>
                    <a:lnTo>
                      <a:pt x="4224" y="5644"/>
                    </a:lnTo>
                    <a:lnTo>
                      <a:pt x="4226" y="5685"/>
                    </a:lnTo>
                    <a:lnTo>
                      <a:pt x="4224" y="5723"/>
                    </a:lnTo>
                    <a:lnTo>
                      <a:pt x="4217" y="5801"/>
                    </a:lnTo>
                    <a:lnTo>
                      <a:pt x="4201" y="5876"/>
                    </a:lnTo>
                    <a:lnTo>
                      <a:pt x="4180" y="5948"/>
                    </a:lnTo>
                    <a:lnTo>
                      <a:pt x="4149" y="6017"/>
                    </a:lnTo>
                    <a:lnTo>
                      <a:pt x="4115" y="6082"/>
                    </a:lnTo>
                    <a:lnTo>
                      <a:pt x="4073" y="6144"/>
                    </a:lnTo>
                    <a:lnTo>
                      <a:pt x="4026" y="6200"/>
                    </a:lnTo>
                    <a:lnTo>
                      <a:pt x="3974" y="6253"/>
                    </a:lnTo>
                    <a:lnTo>
                      <a:pt x="3918" y="6299"/>
                    </a:lnTo>
                    <a:lnTo>
                      <a:pt x="3856" y="6341"/>
                    </a:lnTo>
                    <a:lnTo>
                      <a:pt x="3791" y="6377"/>
                    </a:lnTo>
                    <a:lnTo>
                      <a:pt x="3722" y="6406"/>
                    </a:lnTo>
                    <a:lnTo>
                      <a:pt x="3650" y="6428"/>
                    </a:lnTo>
                    <a:lnTo>
                      <a:pt x="3575" y="6444"/>
                    </a:lnTo>
                    <a:lnTo>
                      <a:pt x="3497" y="6452"/>
                    </a:lnTo>
                    <a:lnTo>
                      <a:pt x="3457" y="6452"/>
                    </a:lnTo>
                    <a:close/>
                    <a:moveTo>
                      <a:pt x="3457" y="1998"/>
                    </a:moveTo>
                    <a:lnTo>
                      <a:pt x="3418" y="1996"/>
                    </a:lnTo>
                    <a:lnTo>
                      <a:pt x="3340" y="1989"/>
                    </a:lnTo>
                    <a:lnTo>
                      <a:pt x="3265" y="1973"/>
                    </a:lnTo>
                    <a:lnTo>
                      <a:pt x="3193" y="1950"/>
                    </a:lnTo>
                    <a:lnTo>
                      <a:pt x="3124" y="1921"/>
                    </a:lnTo>
                    <a:lnTo>
                      <a:pt x="3059" y="1887"/>
                    </a:lnTo>
                    <a:lnTo>
                      <a:pt x="2997" y="1845"/>
                    </a:lnTo>
                    <a:lnTo>
                      <a:pt x="2941" y="1797"/>
                    </a:lnTo>
                    <a:lnTo>
                      <a:pt x="2888" y="1746"/>
                    </a:lnTo>
                    <a:lnTo>
                      <a:pt x="2842" y="1689"/>
                    </a:lnTo>
                    <a:lnTo>
                      <a:pt x="2800" y="1627"/>
                    </a:lnTo>
                    <a:lnTo>
                      <a:pt x="2764" y="1563"/>
                    </a:lnTo>
                    <a:lnTo>
                      <a:pt x="2735" y="1494"/>
                    </a:lnTo>
                    <a:lnTo>
                      <a:pt x="2713" y="1422"/>
                    </a:lnTo>
                    <a:lnTo>
                      <a:pt x="2698" y="1347"/>
                    </a:lnTo>
                    <a:lnTo>
                      <a:pt x="2689" y="1269"/>
                    </a:lnTo>
                    <a:lnTo>
                      <a:pt x="2689" y="1229"/>
                    </a:lnTo>
                    <a:lnTo>
                      <a:pt x="2689" y="1190"/>
                    </a:lnTo>
                    <a:lnTo>
                      <a:pt x="2698" y="1112"/>
                    </a:lnTo>
                    <a:lnTo>
                      <a:pt x="2713" y="1037"/>
                    </a:lnTo>
                    <a:lnTo>
                      <a:pt x="2735" y="965"/>
                    </a:lnTo>
                    <a:lnTo>
                      <a:pt x="2764" y="896"/>
                    </a:lnTo>
                    <a:lnTo>
                      <a:pt x="2800" y="831"/>
                    </a:lnTo>
                    <a:lnTo>
                      <a:pt x="2842" y="769"/>
                    </a:lnTo>
                    <a:lnTo>
                      <a:pt x="2888" y="713"/>
                    </a:lnTo>
                    <a:lnTo>
                      <a:pt x="2941" y="660"/>
                    </a:lnTo>
                    <a:lnTo>
                      <a:pt x="2997" y="614"/>
                    </a:lnTo>
                    <a:lnTo>
                      <a:pt x="3059" y="572"/>
                    </a:lnTo>
                    <a:lnTo>
                      <a:pt x="3124" y="536"/>
                    </a:lnTo>
                    <a:lnTo>
                      <a:pt x="3193" y="507"/>
                    </a:lnTo>
                    <a:lnTo>
                      <a:pt x="3265" y="485"/>
                    </a:lnTo>
                    <a:lnTo>
                      <a:pt x="3340" y="470"/>
                    </a:lnTo>
                    <a:lnTo>
                      <a:pt x="3418" y="461"/>
                    </a:lnTo>
                    <a:lnTo>
                      <a:pt x="3457" y="461"/>
                    </a:lnTo>
                    <a:lnTo>
                      <a:pt x="3497" y="461"/>
                    </a:lnTo>
                    <a:lnTo>
                      <a:pt x="3575" y="470"/>
                    </a:lnTo>
                    <a:lnTo>
                      <a:pt x="3650" y="485"/>
                    </a:lnTo>
                    <a:lnTo>
                      <a:pt x="3722" y="507"/>
                    </a:lnTo>
                    <a:lnTo>
                      <a:pt x="3791" y="536"/>
                    </a:lnTo>
                    <a:lnTo>
                      <a:pt x="3856" y="572"/>
                    </a:lnTo>
                    <a:lnTo>
                      <a:pt x="3918" y="614"/>
                    </a:lnTo>
                    <a:lnTo>
                      <a:pt x="3974" y="660"/>
                    </a:lnTo>
                    <a:lnTo>
                      <a:pt x="4026" y="713"/>
                    </a:lnTo>
                    <a:lnTo>
                      <a:pt x="4073" y="769"/>
                    </a:lnTo>
                    <a:lnTo>
                      <a:pt x="4115" y="831"/>
                    </a:lnTo>
                    <a:lnTo>
                      <a:pt x="4149" y="896"/>
                    </a:lnTo>
                    <a:lnTo>
                      <a:pt x="4180" y="965"/>
                    </a:lnTo>
                    <a:lnTo>
                      <a:pt x="4201" y="1037"/>
                    </a:lnTo>
                    <a:lnTo>
                      <a:pt x="4217" y="1112"/>
                    </a:lnTo>
                    <a:lnTo>
                      <a:pt x="4224" y="1190"/>
                    </a:lnTo>
                    <a:lnTo>
                      <a:pt x="4226" y="1229"/>
                    </a:lnTo>
                    <a:lnTo>
                      <a:pt x="4224" y="1269"/>
                    </a:lnTo>
                    <a:lnTo>
                      <a:pt x="4217" y="1347"/>
                    </a:lnTo>
                    <a:lnTo>
                      <a:pt x="4201" y="1422"/>
                    </a:lnTo>
                    <a:lnTo>
                      <a:pt x="4180" y="1494"/>
                    </a:lnTo>
                    <a:lnTo>
                      <a:pt x="4149" y="1563"/>
                    </a:lnTo>
                    <a:lnTo>
                      <a:pt x="4115" y="1627"/>
                    </a:lnTo>
                    <a:lnTo>
                      <a:pt x="4073" y="1689"/>
                    </a:lnTo>
                    <a:lnTo>
                      <a:pt x="4026" y="1746"/>
                    </a:lnTo>
                    <a:lnTo>
                      <a:pt x="3974" y="1797"/>
                    </a:lnTo>
                    <a:lnTo>
                      <a:pt x="3918" y="1845"/>
                    </a:lnTo>
                    <a:lnTo>
                      <a:pt x="3856" y="1887"/>
                    </a:lnTo>
                    <a:lnTo>
                      <a:pt x="3791" y="1921"/>
                    </a:lnTo>
                    <a:lnTo>
                      <a:pt x="3722" y="1950"/>
                    </a:lnTo>
                    <a:lnTo>
                      <a:pt x="3650" y="1973"/>
                    </a:lnTo>
                    <a:lnTo>
                      <a:pt x="3575" y="1989"/>
                    </a:lnTo>
                    <a:lnTo>
                      <a:pt x="3497" y="1996"/>
                    </a:lnTo>
                    <a:lnTo>
                      <a:pt x="3457" y="1998"/>
                    </a:lnTo>
                    <a:close/>
                    <a:moveTo>
                      <a:pt x="5575" y="5575"/>
                    </a:moveTo>
                    <a:lnTo>
                      <a:pt x="5547" y="5602"/>
                    </a:lnTo>
                    <a:lnTo>
                      <a:pt x="5486" y="5651"/>
                    </a:lnTo>
                    <a:lnTo>
                      <a:pt x="5423" y="5693"/>
                    </a:lnTo>
                    <a:lnTo>
                      <a:pt x="5356" y="5729"/>
                    </a:lnTo>
                    <a:lnTo>
                      <a:pt x="5286" y="5757"/>
                    </a:lnTo>
                    <a:lnTo>
                      <a:pt x="5215" y="5778"/>
                    </a:lnTo>
                    <a:lnTo>
                      <a:pt x="5143" y="5793"/>
                    </a:lnTo>
                    <a:lnTo>
                      <a:pt x="5070" y="5800"/>
                    </a:lnTo>
                    <a:lnTo>
                      <a:pt x="4995" y="5800"/>
                    </a:lnTo>
                    <a:lnTo>
                      <a:pt x="4921" y="5793"/>
                    </a:lnTo>
                    <a:lnTo>
                      <a:pt x="4849" y="5778"/>
                    </a:lnTo>
                    <a:lnTo>
                      <a:pt x="4777" y="5757"/>
                    </a:lnTo>
                    <a:lnTo>
                      <a:pt x="4708" y="5729"/>
                    </a:lnTo>
                    <a:lnTo>
                      <a:pt x="4642" y="5693"/>
                    </a:lnTo>
                    <a:lnTo>
                      <a:pt x="4577" y="5651"/>
                    </a:lnTo>
                    <a:lnTo>
                      <a:pt x="4518" y="5602"/>
                    </a:lnTo>
                    <a:lnTo>
                      <a:pt x="4489" y="5575"/>
                    </a:lnTo>
                    <a:lnTo>
                      <a:pt x="4462" y="5546"/>
                    </a:lnTo>
                    <a:lnTo>
                      <a:pt x="4412" y="5486"/>
                    </a:lnTo>
                    <a:lnTo>
                      <a:pt x="4370" y="5422"/>
                    </a:lnTo>
                    <a:lnTo>
                      <a:pt x="4335" y="5355"/>
                    </a:lnTo>
                    <a:lnTo>
                      <a:pt x="4306" y="5286"/>
                    </a:lnTo>
                    <a:lnTo>
                      <a:pt x="4286" y="5215"/>
                    </a:lnTo>
                    <a:lnTo>
                      <a:pt x="4272" y="5142"/>
                    </a:lnTo>
                    <a:lnTo>
                      <a:pt x="4265" y="5068"/>
                    </a:lnTo>
                    <a:lnTo>
                      <a:pt x="4265" y="4995"/>
                    </a:lnTo>
                    <a:lnTo>
                      <a:pt x="4272" y="4921"/>
                    </a:lnTo>
                    <a:lnTo>
                      <a:pt x="4286" y="4849"/>
                    </a:lnTo>
                    <a:lnTo>
                      <a:pt x="4306" y="4777"/>
                    </a:lnTo>
                    <a:lnTo>
                      <a:pt x="4335" y="4708"/>
                    </a:lnTo>
                    <a:lnTo>
                      <a:pt x="4370" y="4642"/>
                    </a:lnTo>
                    <a:lnTo>
                      <a:pt x="4412" y="4577"/>
                    </a:lnTo>
                    <a:lnTo>
                      <a:pt x="4462" y="4517"/>
                    </a:lnTo>
                    <a:lnTo>
                      <a:pt x="4489" y="4489"/>
                    </a:lnTo>
                    <a:lnTo>
                      <a:pt x="4518" y="4460"/>
                    </a:lnTo>
                    <a:lnTo>
                      <a:pt x="4577" y="4411"/>
                    </a:lnTo>
                    <a:lnTo>
                      <a:pt x="4642" y="4370"/>
                    </a:lnTo>
                    <a:lnTo>
                      <a:pt x="4708" y="4335"/>
                    </a:lnTo>
                    <a:lnTo>
                      <a:pt x="4777" y="4306"/>
                    </a:lnTo>
                    <a:lnTo>
                      <a:pt x="4849" y="4285"/>
                    </a:lnTo>
                    <a:lnTo>
                      <a:pt x="4921" y="4272"/>
                    </a:lnTo>
                    <a:lnTo>
                      <a:pt x="4995" y="4264"/>
                    </a:lnTo>
                    <a:lnTo>
                      <a:pt x="5068" y="4264"/>
                    </a:lnTo>
                    <a:lnTo>
                      <a:pt x="5142" y="4272"/>
                    </a:lnTo>
                    <a:lnTo>
                      <a:pt x="5215" y="4285"/>
                    </a:lnTo>
                    <a:lnTo>
                      <a:pt x="5286" y="4306"/>
                    </a:lnTo>
                    <a:lnTo>
                      <a:pt x="5356" y="4335"/>
                    </a:lnTo>
                    <a:lnTo>
                      <a:pt x="5423" y="4370"/>
                    </a:lnTo>
                    <a:lnTo>
                      <a:pt x="5486" y="4411"/>
                    </a:lnTo>
                    <a:lnTo>
                      <a:pt x="5547" y="4460"/>
                    </a:lnTo>
                    <a:lnTo>
                      <a:pt x="5575" y="4489"/>
                    </a:lnTo>
                    <a:lnTo>
                      <a:pt x="5603" y="4517"/>
                    </a:lnTo>
                    <a:lnTo>
                      <a:pt x="5652" y="4577"/>
                    </a:lnTo>
                    <a:lnTo>
                      <a:pt x="5695" y="4642"/>
                    </a:lnTo>
                    <a:lnTo>
                      <a:pt x="5729" y="4708"/>
                    </a:lnTo>
                    <a:lnTo>
                      <a:pt x="5758" y="4777"/>
                    </a:lnTo>
                    <a:lnTo>
                      <a:pt x="5778" y="4849"/>
                    </a:lnTo>
                    <a:lnTo>
                      <a:pt x="5793" y="4921"/>
                    </a:lnTo>
                    <a:lnTo>
                      <a:pt x="5800" y="4995"/>
                    </a:lnTo>
                    <a:lnTo>
                      <a:pt x="5800" y="5068"/>
                    </a:lnTo>
                    <a:lnTo>
                      <a:pt x="5793" y="5142"/>
                    </a:lnTo>
                    <a:lnTo>
                      <a:pt x="5778" y="5215"/>
                    </a:lnTo>
                    <a:lnTo>
                      <a:pt x="5758" y="5286"/>
                    </a:lnTo>
                    <a:lnTo>
                      <a:pt x="5729" y="5355"/>
                    </a:lnTo>
                    <a:lnTo>
                      <a:pt x="5695" y="5422"/>
                    </a:lnTo>
                    <a:lnTo>
                      <a:pt x="5652" y="5486"/>
                    </a:lnTo>
                    <a:lnTo>
                      <a:pt x="5603" y="5546"/>
                    </a:lnTo>
                    <a:lnTo>
                      <a:pt x="5575" y="5575"/>
                    </a:lnTo>
                    <a:close/>
                    <a:moveTo>
                      <a:pt x="5685" y="4224"/>
                    </a:moveTo>
                    <a:lnTo>
                      <a:pt x="5646" y="4224"/>
                    </a:lnTo>
                    <a:lnTo>
                      <a:pt x="5568" y="4216"/>
                    </a:lnTo>
                    <a:lnTo>
                      <a:pt x="5493" y="4201"/>
                    </a:lnTo>
                    <a:lnTo>
                      <a:pt x="5421" y="4178"/>
                    </a:lnTo>
                    <a:lnTo>
                      <a:pt x="5352" y="4149"/>
                    </a:lnTo>
                    <a:lnTo>
                      <a:pt x="5286" y="4113"/>
                    </a:lnTo>
                    <a:lnTo>
                      <a:pt x="5225" y="4073"/>
                    </a:lnTo>
                    <a:lnTo>
                      <a:pt x="5168" y="4025"/>
                    </a:lnTo>
                    <a:lnTo>
                      <a:pt x="5116" y="3974"/>
                    </a:lnTo>
                    <a:lnTo>
                      <a:pt x="5070" y="3916"/>
                    </a:lnTo>
                    <a:lnTo>
                      <a:pt x="5028" y="3855"/>
                    </a:lnTo>
                    <a:lnTo>
                      <a:pt x="4992" y="3789"/>
                    </a:lnTo>
                    <a:lnTo>
                      <a:pt x="4963" y="3720"/>
                    </a:lnTo>
                    <a:lnTo>
                      <a:pt x="4940" y="3648"/>
                    </a:lnTo>
                    <a:lnTo>
                      <a:pt x="4926" y="3573"/>
                    </a:lnTo>
                    <a:lnTo>
                      <a:pt x="4917" y="3497"/>
                    </a:lnTo>
                    <a:lnTo>
                      <a:pt x="4917" y="3457"/>
                    </a:lnTo>
                    <a:lnTo>
                      <a:pt x="4917" y="3418"/>
                    </a:lnTo>
                    <a:lnTo>
                      <a:pt x="4926" y="3340"/>
                    </a:lnTo>
                    <a:lnTo>
                      <a:pt x="4940" y="3265"/>
                    </a:lnTo>
                    <a:lnTo>
                      <a:pt x="4963" y="3193"/>
                    </a:lnTo>
                    <a:lnTo>
                      <a:pt x="4992" y="3124"/>
                    </a:lnTo>
                    <a:lnTo>
                      <a:pt x="5028" y="3058"/>
                    </a:lnTo>
                    <a:lnTo>
                      <a:pt x="5070" y="2997"/>
                    </a:lnTo>
                    <a:lnTo>
                      <a:pt x="5116" y="2939"/>
                    </a:lnTo>
                    <a:lnTo>
                      <a:pt x="5168" y="2888"/>
                    </a:lnTo>
                    <a:lnTo>
                      <a:pt x="5225" y="2842"/>
                    </a:lnTo>
                    <a:lnTo>
                      <a:pt x="5286" y="2800"/>
                    </a:lnTo>
                    <a:lnTo>
                      <a:pt x="5352" y="2764"/>
                    </a:lnTo>
                    <a:lnTo>
                      <a:pt x="5421" y="2735"/>
                    </a:lnTo>
                    <a:lnTo>
                      <a:pt x="5493" y="2712"/>
                    </a:lnTo>
                    <a:lnTo>
                      <a:pt x="5568" y="2698"/>
                    </a:lnTo>
                    <a:lnTo>
                      <a:pt x="5646" y="2689"/>
                    </a:lnTo>
                    <a:lnTo>
                      <a:pt x="5685" y="2689"/>
                    </a:lnTo>
                    <a:lnTo>
                      <a:pt x="5725" y="2689"/>
                    </a:lnTo>
                    <a:lnTo>
                      <a:pt x="5801" y="2698"/>
                    </a:lnTo>
                    <a:lnTo>
                      <a:pt x="5876" y="2712"/>
                    </a:lnTo>
                    <a:lnTo>
                      <a:pt x="5948" y="2735"/>
                    </a:lnTo>
                    <a:lnTo>
                      <a:pt x="6017" y="2764"/>
                    </a:lnTo>
                    <a:lnTo>
                      <a:pt x="6084" y="2800"/>
                    </a:lnTo>
                    <a:lnTo>
                      <a:pt x="6144" y="2842"/>
                    </a:lnTo>
                    <a:lnTo>
                      <a:pt x="6202" y="2888"/>
                    </a:lnTo>
                    <a:lnTo>
                      <a:pt x="6254" y="2939"/>
                    </a:lnTo>
                    <a:lnTo>
                      <a:pt x="6301" y="2997"/>
                    </a:lnTo>
                    <a:lnTo>
                      <a:pt x="6342" y="3058"/>
                    </a:lnTo>
                    <a:lnTo>
                      <a:pt x="6378" y="3124"/>
                    </a:lnTo>
                    <a:lnTo>
                      <a:pt x="6406" y="3193"/>
                    </a:lnTo>
                    <a:lnTo>
                      <a:pt x="6429" y="3265"/>
                    </a:lnTo>
                    <a:lnTo>
                      <a:pt x="6444" y="3340"/>
                    </a:lnTo>
                    <a:lnTo>
                      <a:pt x="6452" y="3418"/>
                    </a:lnTo>
                    <a:lnTo>
                      <a:pt x="6452" y="3457"/>
                    </a:lnTo>
                    <a:lnTo>
                      <a:pt x="6452" y="3497"/>
                    </a:lnTo>
                    <a:lnTo>
                      <a:pt x="6444" y="3573"/>
                    </a:lnTo>
                    <a:lnTo>
                      <a:pt x="6429" y="3648"/>
                    </a:lnTo>
                    <a:lnTo>
                      <a:pt x="6406" y="3720"/>
                    </a:lnTo>
                    <a:lnTo>
                      <a:pt x="6378" y="3789"/>
                    </a:lnTo>
                    <a:lnTo>
                      <a:pt x="6342" y="3855"/>
                    </a:lnTo>
                    <a:lnTo>
                      <a:pt x="6301" y="3916"/>
                    </a:lnTo>
                    <a:lnTo>
                      <a:pt x="6254" y="3974"/>
                    </a:lnTo>
                    <a:lnTo>
                      <a:pt x="6202" y="4025"/>
                    </a:lnTo>
                    <a:lnTo>
                      <a:pt x="6144" y="4073"/>
                    </a:lnTo>
                    <a:lnTo>
                      <a:pt x="6084" y="4113"/>
                    </a:lnTo>
                    <a:lnTo>
                      <a:pt x="6017" y="4149"/>
                    </a:lnTo>
                    <a:lnTo>
                      <a:pt x="5948" y="4178"/>
                    </a:lnTo>
                    <a:lnTo>
                      <a:pt x="5876" y="4201"/>
                    </a:lnTo>
                    <a:lnTo>
                      <a:pt x="5801" y="4216"/>
                    </a:lnTo>
                    <a:lnTo>
                      <a:pt x="5725" y="4224"/>
                    </a:lnTo>
                    <a:lnTo>
                      <a:pt x="5685" y="4224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4" name="직사각형 143"/>
          <p:cNvSpPr/>
          <p:nvPr/>
        </p:nvSpPr>
        <p:spPr>
          <a:xfrm>
            <a:off x="3502967" y="4584259"/>
            <a:ext cx="620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차트에서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축을 숫자에서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컬럼명으로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18152" y="4463367"/>
            <a:ext cx="11805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53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55717" y="2593547"/>
            <a:ext cx="11805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68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77674" y="978891"/>
            <a:ext cx="5987221" cy="53078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8269" y="2161314"/>
            <a:ext cx="581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감사합니다</a:t>
            </a:r>
            <a:r>
              <a:rPr lang="en-US" altLang="ko-KR" sz="7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4" name="타원 3"/>
          <p:cNvSpPr/>
          <p:nvPr/>
        </p:nvSpPr>
        <p:spPr>
          <a:xfrm>
            <a:off x="3361119" y="108585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46832" y="60198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42769" y="1085849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14206" y="60198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16276" y="1976438"/>
            <a:ext cx="5987221" cy="290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분석 </a:t>
            </a:r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Tool 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소개</a:t>
            </a: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4" y="2371725"/>
            <a:ext cx="799956" cy="7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분석 </a:t>
            </a:r>
            <a:r>
              <a:rPr lang="en-US" altLang="ko-K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Tool </a:t>
            </a:r>
            <a:r>
              <a:rPr lang="ko-KR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소개</a:t>
            </a:r>
            <a:endParaRPr lang="en-US" altLang="ko-KR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18152" y="4463367"/>
            <a:ext cx="11805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53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55717" y="2593547"/>
            <a:ext cx="11805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68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" name="Picture 2" descr="http://postfiles3.naver.net/MjAxOTAxMTlfMTM1/MDAxNTQ3OTA4NDA2NDEz.e90HwZqoUW2xVVx-pudExEX-7xWsa6G0oMeBN-JvNgMg.uaIWWhvcNYGvu5wo6KfNNOk_iOp5M8uTi05p29TNprIg.PNG.warit/%EC%8A%A4%ED%81%AC%EB%A6%B0%EC%83%B7_2019-01-19_%EC%98%A4%ED%9B%84_9.22.46.png?type=w5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5" l="32414" r="68621">
                        <a14:foregroundMark x1="47069" y1="69178" x2="50345" y2="70205"/>
                        <a14:foregroundMark x1="49655" y1="71233" x2="61724" y2="61644"/>
                        <a14:foregroundMark x1="42069" y1="66438" x2="47586" y2="70890"/>
                        <a14:foregroundMark x1="52414" y1="72260" x2="56552" y2="70890"/>
                        <a14:foregroundMark x1="56552" y1="69521" x2="60690" y2="63699"/>
                        <a14:foregroundMark x1="51724" y1="72260" x2="46379" y2="71918"/>
                        <a14:foregroundMark x1="45000" y1="23288" x2="50172" y2="19521"/>
                        <a14:foregroundMark x1="44310" y1="46233" x2="44483" y2="50000"/>
                        <a14:foregroundMark x1="51034" y1="52397" x2="51897" y2="47945"/>
                        <a14:foregroundMark x1="45345" y1="41781" x2="46034" y2="41096"/>
                        <a14:foregroundMark x1="47759" y1="42808" x2="47759" y2="44178"/>
                        <a14:foregroundMark x1="41897" y1="46233" x2="41897" y2="46233"/>
                        <a14:foregroundMark x1="38621" y1="48288" x2="38621" y2="48288"/>
                        <a14:foregroundMark x1="35862" y1="49658" x2="35862" y2="49658"/>
                        <a14:foregroundMark x1="36897" y1="20548" x2="36897" y2="20548"/>
                        <a14:foregroundMark x1="61724" y1="15068" x2="61724" y2="15068"/>
                        <a14:foregroundMark x1="64138" y1="46918" x2="64138" y2="46918"/>
                        <a14:foregroundMark x1="61897" y1="44863" x2="61897" y2="44863"/>
                        <a14:foregroundMark x1="60345" y1="45548" x2="60345" y2="45548"/>
                        <a14:foregroundMark x1="58793" y1="45890" x2="58793" y2="45890"/>
                        <a14:foregroundMark x1="55690" y1="41781" x2="55690" y2="41781"/>
                        <a14:foregroundMark x1="50345" y1="43836" x2="50345" y2="43836"/>
                        <a14:foregroundMark x1="38621" y1="78425" x2="38621" y2="78425"/>
                        <a14:foregroundMark x1="40517" y1="80137" x2="40517" y2="80137"/>
                        <a14:foregroundMark x1="40000" y1="77055" x2="40000" y2="77055"/>
                        <a14:foregroundMark x1="37759" y1="81164" x2="37759" y2="81164"/>
                        <a14:foregroundMark x1="39483" y1="82534" x2="39483" y2="82534"/>
                        <a14:foregroundMark x1="62414" y1="14726" x2="62414" y2="1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1355"/>
          <a:stretch/>
        </p:blipFill>
        <p:spPr bwMode="auto">
          <a:xfrm>
            <a:off x="5499961" y="1111187"/>
            <a:ext cx="1616222" cy="22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45" y="1317021"/>
            <a:ext cx="3647273" cy="18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86" y="3140658"/>
            <a:ext cx="1312535" cy="1308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4BD0BD-E081-4555-8EA7-2A99411E92E3}"/>
              </a:ext>
            </a:extLst>
          </p:cNvPr>
          <p:cNvSpPr txBox="1"/>
          <p:nvPr/>
        </p:nvSpPr>
        <p:spPr>
          <a:xfrm>
            <a:off x="776089" y="1638132"/>
            <a:ext cx="383310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IDE(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개발도구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r>
              <a:rPr lang="en-US" altLang="ko-KR" sz="1600" dirty="0" err="1" smtClean="0">
                <a:latin typeface="Adobe 고딕 Std B" pitchFamily="34" charset="-127"/>
                <a:ea typeface="Adobe 고딕 Std B" pitchFamily="34" charset="-127"/>
              </a:rPr>
              <a:t>Jupyter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Notebook , Visual Studio Code</a:t>
            </a:r>
            <a:endParaRPr lang="en-US" altLang="ko-KR" sz="16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6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프로그래밍 언어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Python 3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6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Python Library </a:t>
            </a:r>
          </a:p>
          <a:p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Pandas, </a:t>
            </a:r>
            <a:r>
              <a:rPr lang="en-US" altLang="ko-KR" sz="1600" dirty="0" err="1" smtClean="0">
                <a:latin typeface="Adobe 고딕 Std B" pitchFamily="34" charset="-127"/>
                <a:ea typeface="Adobe 고딕 Std B" pitchFamily="34" charset="-127"/>
              </a:rPr>
              <a:t>numpy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1600" dirty="0" err="1" smtClean="0">
                <a:latin typeface="Adobe 고딕 Std B" pitchFamily="34" charset="-127"/>
                <a:ea typeface="Adobe 고딕 Std B" pitchFamily="34" charset="-127"/>
              </a:rPr>
              <a:t>matplotlib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1600" dirty="0" err="1" smtClean="0">
                <a:latin typeface="Adobe 고딕 Std B" pitchFamily="34" charset="-127"/>
                <a:ea typeface="Adobe 고딕 Std B" pitchFamily="34" charset="-127"/>
              </a:rPr>
              <a:t>sklearn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등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1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16276" y="1976438"/>
            <a:ext cx="5987221" cy="290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프로젝트 기간 및 일정</a:t>
            </a: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4" y="2371725"/>
            <a:ext cx="799956" cy="7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프로젝트 기간 및 일정</a:t>
            </a:r>
            <a:endParaRPr lang="en-US" altLang="ko-KR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394293" y="2896085"/>
            <a:ext cx="1794634" cy="1953797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lvl="0" algn="ctr"/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월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29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9297572" y="2885938"/>
            <a:ext cx="1692208" cy="1965297"/>
          </a:xfrm>
          <a:custGeom>
            <a:avLst/>
            <a:gdLst>
              <a:gd name="connsiteX0" fmla="*/ 0 w 2514600"/>
              <a:gd name="connsiteY0" fmla="*/ 50800 h 2819400"/>
              <a:gd name="connsiteX1" fmla="*/ 1765300 w 2514600"/>
              <a:gd name="connsiteY1" fmla="*/ 63500 h 2819400"/>
              <a:gd name="connsiteX2" fmla="*/ 2501900 w 2514600"/>
              <a:gd name="connsiteY2" fmla="*/ 50800 h 2819400"/>
              <a:gd name="connsiteX3" fmla="*/ 2514600 w 2514600"/>
              <a:gd name="connsiteY3" fmla="*/ 927100 h 2819400"/>
              <a:gd name="connsiteX4" fmla="*/ 2451100 w 2514600"/>
              <a:gd name="connsiteY4" fmla="*/ 2552700 h 2819400"/>
              <a:gd name="connsiteX5" fmla="*/ 2082800 w 2514600"/>
              <a:gd name="connsiteY5" fmla="*/ 2819400 h 2819400"/>
              <a:gd name="connsiteX6" fmla="*/ 215900 w 2514600"/>
              <a:gd name="connsiteY6" fmla="*/ 2819400 h 2819400"/>
              <a:gd name="connsiteX7" fmla="*/ 228600 w 2514600"/>
              <a:gd name="connsiteY7" fmla="*/ 2286000 h 2819400"/>
              <a:gd name="connsiteX8" fmla="*/ 76200 w 2514600"/>
              <a:gd name="connsiteY8" fmla="*/ 1498600 h 2819400"/>
              <a:gd name="connsiteX9" fmla="*/ 88900 w 2514600"/>
              <a:gd name="connsiteY9" fmla="*/ 571500 h 2819400"/>
              <a:gd name="connsiteX10" fmla="*/ 0 w 2514600"/>
              <a:gd name="connsiteY10" fmla="*/ 0 h 2819400"/>
              <a:gd name="connsiteX11" fmla="*/ 0 w 2514600"/>
              <a:gd name="connsiteY11" fmla="*/ 50800 h 28194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215900 w 2514600"/>
              <a:gd name="connsiteY6" fmla="*/ 2768600 h 2768600"/>
              <a:gd name="connsiteX7" fmla="*/ 228600 w 2514600"/>
              <a:gd name="connsiteY7" fmla="*/ 22352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215900 w 2514600"/>
              <a:gd name="connsiteY6" fmla="*/ 2768600 h 2768600"/>
              <a:gd name="connsiteX7" fmla="*/ 88900 w 2514600"/>
              <a:gd name="connsiteY7" fmla="*/ 22987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88900 w 2514600"/>
              <a:gd name="connsiteY6" fmla="*/ 2768600 h 2768600"/>
              <a:gd name="connsiteX7" fmla="*/ 88900 w 2514600"/>
              <a:gd name="connsiteY7" fmla="*/ 22987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73251"/>
              <a:gd name="connsiteX1" fmla="*/ 1765300 w 2514600"/>
              <a:gd name="connsiteY1" fmla="*/ 12700 h 2773251"/>
              <a:gd name="connsiteX2" fmla="*/ 2501900 w 2514600"/>
              <a:gd name="connsiteY2" fmla="*/ 0 h 2773251"/>
              <a:gd name="connsiteX3" fmla="*/ 2514600 w 2514600"/>
              <a:gd name="connsiteY3" fmla="*/ 876300 h 2773251"/>
              <a:gd name="connsiteX4" fmla="*/ 2482850 w 2514600"/>
              <a:gd name="connsiteY4" fmla="*/ 2773251 h 2773251"/>
              <a:gd name="connsiteX5" fmla="*/ 2082800 w 2514600"/>
              <a:gd name="connsiteY5" fmla="*/ 2768600 h 2773251"/>
              <a:gd name="connsiteX6" fmla="*/ 88900 w 2514600"/>
              <a:gd name="connsiteY6" fmla="*/ 2768600 h 2773251"/>
              <a:gd name="connsiteX7" fmla="*/ 88900 w 2514600"/>
              <a:gd name="connsiteY7" fmla="*/ 2298700 h 2773251"/>
              <a:gd name="connsiteX8" fmla="*/ 76200 w 2514600"/>
              <a:gd name="connsiteY8" fmla="*/ 1447800 h 2773251"/>
              <a:gd name="connsiteX9" fmla="*/ 88900 w 2514600"/>
              <a:gd name="connsiteY9" fmla="*/ 520700 h 2773251"/>
              <a:gd name="connsiteX10" fmla="*/ 19050 w 2514600"/>
              <a:gd name="connsiteY10" fmla="*/ 44450 h 2773251"/>
              <a:gd name="connsiteX11" fmla="*/ 0 w 2514600"/>
              <a:gd name="connsiteY11" fmla="*/ 0 h 277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4600" h="2773251">
                <a:moveTo>
                  <a:pt x="0" y="0"/>
                </a:moveTo>
                <a:lnTo>
                  <a:pt x="1765300" y="12700"/>
                </a:lnTo>
                <a:lnTo>
                  <a:pt x="2501900" y="0"/>
                </a:lnTo>
                <a:lnTo>
                  <a:pt x="2514600" y="876300"/>
                </a:lnTo>
                <a:lnTo>
                  <a:pt x="2482850" y="2773251"/>
                </a:lnTo>
                <a:lnTo>
                  <a:pt x="2082800" y="2768600"/>
                </a:lnTo>
                <a:lnTo>
                  <a:pt x="88900" y="2768600"/>
                </a:lnTo>
                <a:lnTo>
                  <a:pt x="88900" y="2298700"/>
                </a:lnTo>
                <a:lnTo>
                  <a:pt x="76200" y="1447800"/>
                </a:lnTo>
                <a:lnTo>
                  <a:pt x="88900" y="520700"/>
                </a:lnTo>
                <a:lnTo>
                  <a:pt x="19050" y="44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lvl="0" algn="ctr"/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월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27075" y="2008258"/>
            <a:ext cx="1794635" cy="2207763"/>
            <a:chOff x="4734300" y="1996957"/>
            <a:chExt cx="2666805" cy="3280708"/>
          </a:xfrm>
        </p:grpSpPr>
        <p:sp>
          <p:nvSpPr>
            <p:cNvPr id="10" name="자유형 9"/>
            <p:cNvSpPr/>
            <p:nvPr/>
          </p:nvSpPr>
          <p:spPr>
            <a:xfrm>
              <a:off x="4734300" y="2374346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수행방안 설계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018863" y="3027962"/>
              <a:ext cx="2018448" cy="1776515"/>
              <a:chOff x="5018863" y="3472462"/>
              <a:chExt cx="2018448" cy="1776515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043837" y="3472462"/>
                <a:ext cx="1968500" cy="6350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068811" y="3907002"/>
                <a:ext cx="1968500" cy="31749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043837" y="4322492"/>
                <a:ext cx="1968500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18863" y="4763382"/>
                <a:ext cx="1993474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025790" y="5240017"/>
                <a:ext cx="1986547" cy="896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9161546" y="2151649"/>
            <a:ext cx="1692209" cy="2141163"/>
            <a:chOff x="8199911" y="2108330"/>
            <a:chExt cx="2514600" cy="3181741"/>
          </a:xfrm>
        </p:grpSpPr>
        <p:grpSp>
          <p:nvGrpSpPr>
            <p:cNvPr id="21" name="그룹 20"/>
            <p:cNvGrpSpPr/>
            <p:nvPr/>
          </p:nvGrpSpPr>
          <p:grpSpPr>
            <a:xfrm>
              <a:off x="8199911" y="2374562"/>
              <a:ext cx="2514600" cy="2915509"/>
              <a:chOff x="8320283" y="3625631"/>
              <a:chExt cx="2514600" cy="2768600"/>
            </a:xfrm>
          </p:grpSpPr>
          <p:sp>
            <p:nvSpPr>
              <p:cNvPr id="29" name="자유형 28"/>
              <p:cNvSpPr/>
              <p:nvPr/>
            </p:nvSpPr>
            <p:spPr>
              <a:xfrm>
                <a:off x="8320283" y="3625631"/>
                <a:ext cx="2514600" cy="2768600"/>
              </a:xfrm>
              <a:custGeom>
                <a:avLst/>
                <a:gdLst>
                  <a:gd name="connsiteX0" fmla="*/ 0 w 2514600"/>
                  <a:gd name="connsiteY0" fmla="*/ 50800 h 2819400"/>
                  <a:gd name="connsiteX1" fmla="*/ 1765300 w 2514600"/>
                  <a:gd name="connsiteY1" fmla="*/ 63500 h 2819400"/>
                  <a:gd name="connsiteX2" fmla="*/ 2501900 w 2514600"/>
                  <a:gd name="connsiteY2" fmla="*/ 50800 h 2819400"/>
                  <a:gd name="connsiteX3" fmla="*/ 2514600 w 2514600"/>
                  <a:gd name="connsiteY3" fmla="*/ 927100 h 2819400"/>
                  <a:gd name="connsiteX4" fmla="*/ 2451100 w 2514600"/>
                  <a:gd name="connsiteY4" fmla="*/ 2552700 h 2819400"/>
                  <a:gd name="connsiteX5" fmla="*/ 2082800 w 2514600"/>
                  <a:gd name="connsiteY5" fmla="*/ 2819400 h 2819400"/>
                  <a:gd name="connsiteX6" fmla="*/ 215900 w 2514600"/>
                  <a:gd name="connsiteY6" fmla="*/ 2819400 h 2819400"/>
                  <a:gd name="connsiteX7" fmla="*/ 228600 w 2514600"/>
                  <a:gd name="connsiteY7" fmla="*/ 2286000 h 2819400"/>
                  <a:gd name="connsiteX8" fmla="*/ 76200 w 2514600"/>
                  <a:gd name="connsiteY8" fmla="*/ 1498600 h 2819400"/>
                  <a:gd name="connsiteX9" fmla="*/ 88900 w 2514600"/>
                  <a:gd name="connsiteY9" fmla="*/ 571500 h 2819400"/>
                  <a:gd name="connsiteX10" fmla="*/ 0 w 2514600"/>
                  <a:gd name="connsiteY10" fmla="*/ 0 h 2819400"/>
                  <a:gd name="connsiteX11" fmla="*/ 0 w 2514600"/>
                  <a:gd name="connsiteY11" fmla="*/ 50800 h 2819400"/>
                  <a:gd name="connsiteX0" fmla="*/ 0 w 2514600"/>
                  <a:gd name="connsiteY0" fmla="*/ 0 h 2768600"/>
                  <a:gd name="connsiteX1" fmla="*/ 1765300 w 2514600"/>
                  <a:gd name="connsiteY1" fmla="*/ 12700 h 2768600"/>
                  <a:gd name="connsiteX2" fmla="*/ 2501900 w 2514600"/>
                  <a:gd name="connsiteY2" fmla="*/ 0 h 2768600"/>
                  <a:gd name="connsiteX3" fmla="*/ 2514600 w 2514600"/>
                  <a:gd name="connsiteY3" fmla="*/ 876300 h 2768600"/>
                  <a:gd name="connsiteX4" fmla="*/ 2451100 w 2514600"/>
                  <a:gd name="connsiteY4" fmla="*/ 2501900 h 2768600"/>
                  <a:gd name="connsiteX5" fmla="*/ 2082800 w 2514600"/>
                  <a:gd name="connsiteY5" fmla="*/ 2768600 h 2768600"/>
                  <a:gd name="connsiteX6" fmla="*/ 215900 w 2514600"/>
                  <a:gd name="connsiteY6" fmla="*/ 2768600 h 2768600"/>
                  <a:gd name="connsiteX7" fmla="*/ 228600 w 2514600"/>
                  <a:gd name="connsiteY7" fmla="*/ 2235200 h 2768600"/>
                  <a:gd name="connsiteX8" fmla="*/ 76200 w 2514600"/>
                  <a:gd name="connsiteY8" fmla="*/ 1447800 h 2768600"/>
                  <a:gd name="connsiteX9" fmla="*/ 88900 w 2514600"/>
                  <a:gd name="connsiteY9" fmla="*/ 520700 h 2768600"/>
                  <a:gd name="connsiteX10" fmla="*/ 19050 w 2514600"/>
                  <a:gd name="connsiteY10" fmla="*/ 44450 h 2768600"/>
                  <a:gd name="connsiteX11" fmla="*/ 0 w 2514600"/>
                  <a:gd name="connsiteY11" fmla="*/ 0 h 2768600"/>
                  <a:gd name="connsiteX0" fmla="*/ 0 w 2514600"/>
                  <a:gd name="connsiteY0" fmla="*/ 0 h 2768600"/>
                  <a:gd name="connsiteX1" fmla="*/ 1765300 w 2514600"/>
                  <a:gd name="connsiteY1" fmla="*/ 12700 h 2768600"/>
                  <a:gd name="connsiteX2" fmla="*/ 2501900 w 2514600"/>
                  <a:gd name="connsiteY2" fmla="*/ 0 h 2768600"/>
                  <a:gd name="connsiteX3" fmla="*/ 2514600 w 2514600"/>
                  <a:gd name="connsiteY3" fmla="*/ 876300 h 2768600"/>
                  <a:gd name="connsiteX4" fmla="*/ 2451100 w 2514600"/>
                  <a:gd name="connsiteY4" fmla="*/ 2501900 h 2768600"/>
                  <a:gd name="connsiteX5" fmla="*/ 2082800 w 2514600"/>
                  <a:gd name="connsiteY5" fmla="*/ 2768600 h 2768600"/>
                  <a:gd name="connsiteX6" fmla="*/ 215900 w 2514600"/>
                  <a:gd name="connsiteY6" fmla="*/ 2768600 h 2768600"/>
                  <a:gd name="connsiteX7" fmla="*/ 88900 w 2514600"/>
                  <a:gd name="connsiteY7" fmla="*/ 2298700 h 2768600"/>
                  <a:gd name="connsiteX8" fmla="*/ 76200 w 2514600"/>
                  <a:gd name="connsiteY8" fmla="*/ 1447800 h 2768600"/>
                  <a:gd name="connsiteX9" fmla="*/ 88900 w 2514600"/>
                  <a:gd name="connsiteY9" fmla="*/ 520700 h 2768600"/>
                  <a:gd name="connsiteX10" fmla="*/ 19050 w 2514600"/>
                  <a:gd name="connsiteY10" fmla="*/ 44450 h 2768600"/>
                  <a:gd name="connsiteX11" fmla="*/ 0 w 2514600"/>
                  <a:gd name="connsiteY11" fmla="*/ 0 h 2768600"/>
                  <a:gd name="connsiteX0" fmla="*/ 0 w 2514600"/>
                  <a:gd name="connsiteY0" fmla="*/ 0 h 2768600"/>
                  <a:gd name="connsiteX1" fmla="*/ 1765300 w 2514600"/>
                  <a:gd name="connsiteY1" fmla="*/ 12700 h 2768600"/>
                  <a:gd name="connsiteX2" fmla="*/ 2501900 w 2514600"/>
                  <a:gd name="connsiteY2" fmla="*/ 0 h 2768600"/>
                  <a:gd name="connsiteX3" fmla="*/ 2514600 w 2514600"/>
                  <a:gd name="connsiteY3" fmla="*/ 876300 h 2768600"/>
                  <a:gd name="connsiteX4" fmla="*/ 2451100 w 2514600"/>
                  <a:gd name="connsiteY4" fmla="*/ 2501900 h 2768600"/>
                  <a:gd name="connsiteX5" fmla="*/ 2082800 w 2514600"/>
                  <a:gd name="connsiteY5" fmla="*/ 2768600 h 2768600"/>
                  <a:gd name="connsiteX6" fmla="*/ 88900 w 2514600"/>
                  <a:gd name="connsiteY6" fmla="*/ 2768600 h 2768600"/>
                  <a:gd name="connsiteX7" fmla="*/ 88900 w 2514600"/>
                  <a:gd name="connsiteY7" fmla="*/ 2298700 h 2768600"/>
                  <a:gd name="connsiteX8" fmla="*/ 76200 w 2514600"/>
                  <a:gd name="connsiteY8" fmla="*/ 1447800 h 2768600"/>
                  <a:gd name="connsiteX9" fmla="*/ 88900 w 2514600"/>
                  <a:gd name="connsiteY9" fmla="*/ 520700 h 2768600"/>
                  <a:gd name="connsiteX10" fmla="*/ 19050 w 2514600"/>
                  <a:gd name="connsiteY10" fmla="*/ 44450 h 2768600"/>
                  <a:gd name="connsiteX11" fmla="*/ 0 w 2514600"/>
                  <a:gd name="connsiteY11" fmla="*/ 0 h 276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4600" h="2768600">
                    <a:moveTo>
                      <a:pt x="0" y="0"/>
                    </a:moveTo>
                    <a:lnTo>
                      <a:pt x="1765300" y="12700"/>
                    </a:lnTo>
                    <a:lnTo>
                      <a:pt x="2501900" y="0"/>
                    </a:lnTo>
                    <a:lnTo>
                      <a:pt x="2514600" y="876300"/>
                    </a:lnTo>
                    <a:lnTo>
                      <a:pt x="2451100" y="2501900"/>
                    </a:lnTo>
                    <a:lnTo>
                      <a:pt x="2082800" y="2768600"/>
                    </a:lnTo>
                    <a:lnTo>
                      <a:pt x="88900" y="2768600"/>
                    </a:lnTo>
                    <a:lnTo>
                      <a:pt x="88900" y="2298700"/>
                    </a:lnTo>
                    <a:lnTo>
                      <a:pt x="76200" y="1447800"/>
                    </a:lnTo>
                    <a:lnTo>
                      <a:pt x="88900" y="520700"/>
                    </a:lnTo>
                    <a:lnTo>
                      <a:pt x="19050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PPT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작성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10388600" y="6122041"/>
                <a:ext cx="387350" cy="266700"/>
              </a:xfrm>
              <a:custGeom>
                <a:avLst/>
                <a:gdLst>
                  <a:gd name="connsiteX0" fmla="*/ 0 w 374650"/>
                  <a:gd name="connsiteY0" fmla="*/ 374650 h 374650"/>
                  <a:gd name="connsiteX1" fmla="*/ 374650 w 374650"/>
                  <a:gd name="connsiteY1" fmla="*/ 133350 h 374650"/>
                  <a:gd name="connsiteX2" fmla="*/ 0 w 374650"/>
                  <a:gd name="connsiteY2" fmla="*/ 0 h 374650"/>
                  <a:gd name="connsiteX3" fmla="*/ 0 w 374650"/>
                  <a:gd name="connsiteY3" fmla="*/ 374650 h 374650"/>
                  <a:gd name="connsiteX0" fmla="*/ 0 w 374650"/>
                  <a:gd name="connsiteY0" fmla="*/ 387350 h 387350"/>
                  <a:gd name="connsiteX1" fmla="*/ 374650 w 374650"/>
                  <a:gd name="connsiteY1" fmla="*/ 133350 h 387350"/>
                  <a:gd name="connsiteX2" fmla="*/ 0 w 374650"/>
                  <a:gd name="connsiteY2" fmla="*/ 0 h 387350"/>
                  <a:gd name="connsiteX3" fmla="*/ 0 w 374650"/>
                  <a:gd name="connsiteY3" fmla="*/ 387350 h 387350"/>
                  <a:gd name="connsiteX0" fmla="*/ 50800 w 425450"/>
                  <a:gd name="connsiteY0" fmla="*/ 260350 h 260350"/>
                  <a:gd name="connsiteX1" fmla="*/ 425450 w 425450"/>
                  <a:gd name="connsiteY1" fmla="*/ 6350 h 260350"/>
                  <a:gd name="connsiteX2" fmla="*/ 0 w 425450"/>
                  <a:gd name="connsiteY2" fmla="*/ 0 h 260350"/>
                  <a:gd name="connsiteX3" fmla="*/ 50800 w 425450"/>
                  <a:gd name="connsiteY3" fmla="*/ 260350 h 260350"/>
                  <a:gd name="connsiteX0" fmla="*/ 12700 w 387350"/>
                  <a:gd name="connsiteY0" fmla="*/ 266700 h 266700"/>
                  <a:gd name="connsiteX1" fmla="*/ 387350 w 387350"/>
                  <a:gd name="connsiteY1" fmla="*/ 12700 h 266700"/>
                  <a:gd name="connsiteX2" fmla="*/ 0 w 387350"/>
                  <a:gd name="connsiteY2" fmla="*/ 0 h 266700"/>
                  <a:gd name="connsiteX3" fmla="*/ 12700 w 38735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50" h="266700">
                    <a:moveTo>
                      <a:pt x="12700" y="266700"/>
                    </a:moveTo>
                    <a:lnTo>
                      <a:pt x="387350" y="12700"/>
                    </a:lnTo>
                    <a:lnTo>
                      <a:pt x="0" y="0"/>
                    </a:lnTo>
                    <a:lnTo>
                      <a:pt x="12700" y="2667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자유형 21"/>
            <p:cNvSpPr/>
            <p:nvPr/>
          </p:nvSpPr>
          <p:spPr>
            <a:xfrm rot="16200000">
              <a:off x="9130404" y="2273841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455780" y="2964462"/>
              <a:ext cx="2018448" cy="1776515"/>
              <a:chOff x="8455780" y="3408962"/>
              <a:chExt cx="2018448" cy="1776515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8480754" y="3408962"/>
                <a:ext cx="1968500" cy="63500"/>
              </a:xfrm>
              <a:prstGeom prst="line">
                <a:avLst/>
              </a:prstGeom>
              <a:ln w="12700">
                <a:solidFill>
                  <a:srgbClr val="FF7C8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8505728" y="3843502"/>
                <a:ext cx="1968500" cy="31749"/>
              </a:xfrm>
              <a:prstGeom prst="line">
                <a:avLst/>
              </a:prstGeom>
              <a:ln w="12700">
                <a:solidFill>
                  <a:srgbClr val="FF7C8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8480754" y="4258992"/>
                <a:ext cx="1968500" cy="0"/>
              </a:xfrm>
              <a:prstGeom prst="line">
                <a:avLst/>
              </a:prstGeom>
              <a:ln w="12700">
                <a:solidFill>
                  <a:srgbClr val="FF7C8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8455780" y="4699882"/>
                <a:ext cx="1993474" cy="0"/>
              </a:xfrm>
              <a:prstGeom prst="line">
                <a:avLst/>
              </a:prstGeom>
              <a:ln w="12700">
                <a:solidFill>
                  <a:srgbClr val="FF7C8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462707" y="5176517"/>
                <a:ext cx="1986547" cy="8960"/>
              </a:xfrm>
              <a:prstGeom prst="line">
                <a:avLst/>
              </a:prstGeom>
              <a:ln w="12700">
                <a:solidFill>
                  <a:srgbClr val="FF7C8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자유형 50"/>
          <p:cNvSpPr/>
          <p:nvPr/>
        </p:nvSpPr>
        <p:spPr>
          <a:xfrm>
            <a:off x="4132968" y="2896085"/>
            <a:ext cx="1794634" cy="1953797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lvl="0" algn="ctr"/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월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31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965750" y="2008258"/>
            <a:ext cx="1794635" cy="2207763"/>
            <a:chOff x="4734300" y="1996957"/>
            <a:chExt cx="2666805" cy="3280708"/>
          </a:xfrm>
        </p:grpSpPr>
        <p:sp>
          <p:nvSpPr>
            <p:cNvPr id="53" name="자유형 52"/>
            <p:cNvSpPr/>
            <p:nvPr/>
          </p:nvSpPr>
          <p:spPr>
            <a:xfrm>
              <a:off x="4734300" y="2374346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 수집 및 정제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018863" y="3027962"/>
              <a:ext cx="2018448" cy="1776515"/>
              <a:chOff x="5018863" y="3472462"/>
              <a:chExt cx="2018448" cy="1776515"/>
            </a:xfrm>
          </p:grpSpPr>
          <p:cxnSp>
            <p:nvCxnSpPr>
              <p:cNvPr id="56" name="직선 연결선 55"/>
              <p:cNvCxnSpPr/>
              <p:nvPr/>
            </p:nvCxnSpPr>
            <p:spPr>
              <a:xfrm>
                <a:off x="5043837" y="3472462"/>
                <a:ext cx="1968500" cy="6350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V="1">
                <a:off x="5068811" y="3907002"/>
                <a:ext cx="1968500" cy="31749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5043837" y="4322492"/>
                <a:ext cx="1968500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5018863" y="4763382"/>
                <a:ext cx="1993474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5025790" y="5240017"/>
                <a:ext cx="1986547" cy="896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자유형 60"/>
          <p:cNvSpPr/>
          <p:nvPr/>
        </p:nvSpPr>
        <p:spPr>
          <a:xfrm>
            <a:off x="6743701" y="2896085"/>
            <a:ext cx="1794634" cy="1953797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lvl="0" algn="ctr"/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월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576483" y="2008258"/>
            <a:ext cx="1794635" cy="2207763"/>
            <a:chOff x="4734300" y="1996957"/>
            <a:chExt cx="2666805" cy="3280708"/>
          </a:xfrm>
        </p:grpSpPr>
        <p:sp>
          <p:nvSpPr>
            <p:cNvPr id="63" name="자유형 62"/>
            <p:cNvSpPr/>
            <p:nvPr/>
          </p:nvSpPr>
          <p:spPr>
            <a:xfrm>
              <a:off x="4734300" y="2374346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 분석과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GUI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5018863" y="3027962"/>
              <a:ext cx="2018448" cy="1776515"/>
              <a:chOff x="5018863" y="3472462"/>
              <a:chExt cx="2018448" cy="1776515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5043837" y="3472462"/>
                <a:ext cx="1968500" cy="6350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V="1">
                <a:off x="5068811" y="3907002"/>
                <a:ext cx="1968500" cy="31749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043837" y="4322492"/>
                <a:ext cx="1968500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5018863" y="4763382"/>
                <a:ext cx="1993474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5025790" y="5240017"/>
                <a:ext cx="1986547" cy="896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705516" y="962030"/>
            <a:ext cx="847725" cy="533400"/>
            <a:chOff x="47625" y="1071563"/>
            <a:chExt cx="1219200" cy="5334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161925" y="1071563"/>
              <a:ext cx="990600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76225" y="1490663"/>
              <a:ext cx="990600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7625" y="1281113"/>
              <a:ext cx="990600" cy="114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오각형 1"/>
          <p:cNvSpPr/>
          <p:nvPr/>
        </p:nvSpPr>
        <p:spPr>
          <a:xfrm>
            <a:off x="1808541" y="890591"/>
            <a:ext cx="4935160" cy="604839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7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~ 8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(5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6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16276" y="1976438"/>
            <a:ext cx="5987221" cy="290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3</a:t>
            </a: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한국 영화 산업 소개</a:t>
            </a: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4" y="2371725"/>
            <a:ext cx="799956" cy="7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i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한국 </a:t>
            </a:r>
            <a:r>
              <a:rPr lang="ko-KR" altLang="en-US" sz="2000" b="1" i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영화 산업 소개</a:t>
            </a:r>
            <a:endParaRPr lang="en-US" altLang="ko-KR" sz="2000" b="1" i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139" y="4477470"/>
            <a:ext cx="9952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조선 말엽 움직이는 사진인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활동사진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’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들어오면서 처음 소개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한국인의 손으로 처음 활동사진이 제작된 것은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1923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atin typeface="HY강M" pitchFamily="18" charset="-127"/>
                <a:ea typeface="HY강M" pitchFamily="18" charset="-127"/>
              </a:rPr>
              <a:t>한국 최초로 만들어진 영화이자 </a:t>
            </a:r>
            <a:r>
              <a:rPr lang="ko-KR" altLang="en-US" dirty="0" err="1">
                <a:latin typeface="HY강M" pitchFamily="18" charset="-127"/>
                <a:ea typeface="HY강M" pitchFamily="18" charset="-127"/>
              </a:rPr>
              <a:t>연쇄극으로는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 의리적 </a:t>
            </a:r>
            <a:r>
              <a:rPr lang="ko-KR" altLang="en-US" dirty="0" err="1">
                <a:latin typeface="HY강M" pitchFamily="18" charset="-127"/>
                <a:ea typeface="HY강M" pitchFamily="18" charset="-127"/>
              </a:rPr>
              <a:t>구투가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 있다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183131"/>
            <a:ext cx="4462452" cy="25363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9" y="1229445"/>
            <a:ext cx="4387361" cy="24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1137139" y="1"/>
            <a:ext cx="9952893" cy="609600"/>
          </a:xfrm>
          <a:prstGeom prst="round2SameRect">
            <a:avLst>
              <a:gd name="adj1" fmla="val 0"/>
              <a:gd name="adj2" fmla="val 30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한국 영화 산업 소개</a:t>
            </a:r>
            <a:endParaRPr lang="en-US" altLang="ko-KR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0924" y="4994174"/>
            <a:ext cx="109231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CONTENTS </a:t>
            </a:r>
            <a:r>
              <a:rPr lang="en-US" altLang="ko-KR" sz="1100" b="1" dirty="0" smtClean="0">
                <a:solidFill>
                  <a:prstClr val="white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endParaRPr lang="en-US" altLang="ko-KR" sz="36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53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3" y="3592776"/>
            <a:ext cx="4364850" cy="264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23850" y="6095703"/>
            <a:ext cx="4749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 smtClean="0"/>
              <a:t>출처 </a:t>
            </a:r>
            <a:r>
              <a:rPr lang="en-US" altLang="ko-KR" sz="600" dirty="0" smtClean="0"/>
              <a:t>: </a:t>
            </a:r>
            <a:r>
              <a:rPr lang="ko-KR" altLang="en-US" sz="600" dirty="0" smtClean="0"/>
              <a:t>미국영화협회</a:t>
            </a:r>
            <a:r>
              <a:rPr lang="en-US" altLang="ko-KR" sz="600" dirty="0" smtClean="0"/>
              <a:t>(MPAA),</a:t>
            </a:r>
          </a:p>
          <a:p>
            <a:pPr algn="ctr"/>
            <a:r>
              <a:rPr lang="en-US" altLang="ko-KR" sz="600" dirty="0" smtClean="0"/>
              <a:t> </a:t>
            </a:r>
            <a:r>
              <a:rPr lang="en-US" altLang="ko-KR" sz="600" dirty="0"/>
              <a:t>https://</a:t>
            </a:r>
            <a:r>
              <a:rPr lang="en-US" altLang="ko-KR" sz="600" dirty="0" smtClean="0"/>
              <a:t>www.mpaa.org/wp-content/uploads/2019/03/MPAA-THEME-Report-2018.pdf,</a:t>
            </a:r>
          </a:p>
          <a:p>
            <a:pPr algn="ctr"/>
            <a:r>
              <a:rPr lang="en-US" altLang="ko-KR" sz="600" dirty="0"/>
              <a:t> https://www.mpaa.org/wp-content/uploads/2019/03/MPAA-THEME-Report-2017.pdf</a:t>
            </a:r>
            <a:endParaRPr lang="ko-KR" altLang="en-US" sz="600" dirty="0"/>
          </a:p>
          <a:p>
            <a:pPr algn="ctr"/>
            <a:endParaRPr lang="ko-KR" altLang="en-US" sz="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3" y="704851"/>
            <a:ext cx="4352355" cy="257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41948" y="5354763"/>
            <a:ext cx="2600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강M" pitchFamily="18" charset="-127"/>
                <a:ea typeface="HY강M" pitchFamily="18" charset="-127"/>
              </a:rPr>
              <a:t>14</a:t>
            </a:r>
            <a:r>
              <a:rPr lang="ko-KR" altLang="en-US" sz="4400" dirty="0" smtClean="0">
                <a:latin typeface="HY강M" pitchFamily="18" charset="-127"/>
                <a:ea typeface="HY강M" pitchFamily="18" charset="-127"/>
              </a:rPr>
              <a:t>억 달러</a:t>
            </a:r>
            <a:endParaRPr lang="ko-KR" altLang="en-US" sz="44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1803" y="3022280"/>
            <a:ext cx="3108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4400" dirty="0" err="1" smtClean="0">
                <a:latin typeface="HY강M" pitchFamily="18" charset="-127"/>
                <a:ea typeface="HY강M" pitchFamily="18" charset="-127"/>
              </a:rPr>
              <a:t>억달러</a:t>
            </a:r>
            <a:endParaRPr lang="ko-KR" altLang="en-US" sz="44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19700211">
            <a:off x="7621195" y="4637802"/>
            <a:ext cx="1172154" cy="44222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717660" y="705088"/>
            <a:ext cx="3104519" cy="2196594"/>
            <a:chOff x="6342388" y="705088"/>
            <a:chExt cx="3104519" cy="2196594"/>
          </a:xfrm>
        </p:grpSpPr>
        <p:grpSp>
          <p:nvGrpSpPr>
            <p:cNvPr id="5" name="그룹 4"/>
            <p:cNvGrpSpPr/>
            <p:nvPr/>
          </p:nvGrpSpPr>
          <p:grpSpPr>
            <a:xfrm>
              <a:off x="6342388" y="705088"/>
              <a:ext cx="3104519" cy="2196594"/>
              <a:chOff x="5629275" y="1724025"/>
              <a:chExt cx="2019300" cy="142875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5629275" y="1724025"/>
                <a:ext cx="1200150" cy="571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5629275" y="2066925"/>
                <a:ext cx="2019300" cy="108585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6350"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342389" y="819536"/>
              <a:ext cx="210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세계 영화 시장 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42389" y="1405256"/>
              <a:ext cx="30595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rgbClr val="FF0000"/>
                  </a:solidFill>
                </a:rPr>
                <a:t>5</a:t>
              </a:r>
              <a:r>
                <a:rPr lang="ko-KR" altLang="en-US" sz="5200" dirty="0" smtClean="0"/>
                <a:t>위</a:t>
              </a:r>
              <a:endParaRPr lang="ko-KR" altLang="en-US" sz="5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324100" y="1885950"/>
            <a:ext cx="374571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24100" y="4582690"/>
            <a:ext cx="374571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386</Words>
  <Application>Microsoft Office PowerPoint</Application>
  <PresentationFormat>사용자 지정</PresentationFormat>
  <Paragraphs>121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TJ</cp:lastModifiedBy>
  <cp:revision>220</cp:revision>
  <dcterms:created xsi:type="dcterms:W3CDTF">2017-10-09T06:24:25Z</dcterms:created>
  <dcterms:modified xsi:type="dcterms:W3CDTF">2019-08-02T08:31:01Z</dcterms:modified>
</cp:coreProperties>
</file>