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9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1BC"/>
    <a:srgbClr val="F4F1BB"/>
    <a:srgbClr val="5D576B"/>
    <a:srgbClr val="E6EBE0"/>
    <a:srgbClr val="ED6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FC3A5-F2F3-2C48-B2D6-9624D7DD02DB}" type="doc">
      <dgm:prSet loTypeId="urn:microsoft.com/office/officeart/2005/8/layout/orgChart1" loCatId="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0EA4AC67-B0BA-5D4C-9B7D-FA19A3447F72}">
      <dgm:prSet phldrT="[文字]" custT="1"/>
      <dgm:spPr>
        <a:solidFill>
          <a:srgbClr val="9BC1BC"/>
        </a:solidFill>
      </dgm:spPr>
      <dgm:t>
        <a:bodyPr/>
        <a:lstStyle/>
        <a:p>
          <a:r>
            <a:rPr lang="en-US" altLang="zh-TW" sz="3600" dirty="0">
              <a:latin typeface="Bookman Old Style" panose="02050604050505020204" pitchFamily="18" charset="0"/>
            </a:rPr>
            <a:t>Automatic Recorder for Volleyball</a:t>
          </a:r>
          <a:endParaRPr lang="zh-TW" altLang="en-US" sz="3600" dirty="0">
            <a:latin typeface="Bookman Old Style" panose="02050604050505020204" pitchFamily="18" charset="0"/>
          </a:endParaRPr>
        </a:p>
      </dgm:t>
    </dgm:pt>
    <dgm:pt modelId="{A1D47E34-1C99-A44C-A0C9-38A26A0F40E5}" type="parTrans" cxnId="{F02DF668-8183-EA43-B39A-D60F052E35AB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AC50060D-AE21-9849-8D3B-8D35CB0458DC}" type="sibTrans" cxnId="{F02DF668-8183-EA43-B39A-D60F052E35AB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01602606-FF0B-FB48-8493-DE13F958F152}">
      <dgm:prSet/>
      <dgm:spPr>
        <a:solidFill>
          <a:srgbClr val="ED6A5A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Analysis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039E3369-8C94-9B4F-9F2C-A0DB456FD511}" type="parTrans" cxnId="{AA0177C8-F1EC-E44C-8F5C-34035F68C2C8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04564757-7579-FF47-905A-F2E8C30A5588}" type="sibTrans" cxnId="{AA0177C8-F1EC-E44C-8F5C-34035F68C2C8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6A62B80E-6CF6-9F48-8E5D-D0F58E660D1E}">
      <dgm:prSet/>
      <dgm:spPr>
        <a:solidFill>
          <a:srgbClr val="ED6A5A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Design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E00069BB-EB0E-E64C-A715-2A65169C551E}" type="parTrans" cxnId="{4CFC2CA1-D089-FE47-A890-75A8C25EF52C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EB380BD9-E34C-E749-A8B4-8A2CA6EA77C8}" type="sibTrans" cxnId="{4CFC2CA1-D089-FE47-A890-75A8C25EF52C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2D03F023-9E10-154B-B0FE-3565A41CE24D}">
      <dgm:prSet/>
      <dgm:spPr>
        <a:solidFill>
          <a:srgbClr val="ED6A5A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Building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EB1D6B40-7323-5C4E-8E0D-71C1485D34DE}" type="parTrans" cxnId="{DC731AB6-3E19-2042-8C23-F3949EFB33DE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C9D4E807-B6CF-1642-8D18-409586D45B14}" type="sibTrans" cxnId="{DC731AB6-3E19-2042-8C23-F3949EFB33DE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A71F1F0B-AD5B-654F-B0EE-7DA110C4DE92}">
      <dgm:prSet/>
      <dgm:spPr>
        <a:solidFill>
          <a:srgbClr val="ED6A5A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Improvements and Introspections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6119AFEB-0D55-014D-82EA-37196A49A6B8}" type="parTrans" cxnId="{D53402F0-E3CE-BE42-9B67-D89592C679D9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76A2F0EF-3E48-094A-9F18-3532E1EF6F46}" type="sibTrans" cxnId="{D53402F0-E3CE-BE42-9B67-D89592C679D9}">
      <dgm:prSet/>
      <dgm:spPr/>
      <dgm:t>
        <a:bodyPr/>
        <a:lstStyle/>
        <a:p>
          <a:endParaRPr lang="zh-TW" altLang="en-US">
            <a:latin typeface="Bookman Old Style" panose="02050604050505020204" pitchFamily="18" charset="0"/>
          </a:endParaRPr>
        </a:p>
      </dgm:t>
    </dgm:pt>
    <dgm:pt modelId="{E425BD0A-1827-DC4B-A382-975A47F953DF}">
      <dgm:prSet/>
      <dgm:spPr>
        <a:solidFill>
          <a:srgbClr val="E6EBE0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Home/End Page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44AEE1BA-DD26-5E48-A8FB-38972F7E9676}" type="parTrans" cxnId="{A2308E39-8B14-5745-8607-026D33F4D969}">
      <dgm:prSet/>
      <dgm:spPr/>
      <dgm:t>
        <a:bodyPr/>
        <a:lstStyle/>
        <a:p>
          <a:endParaRPr lang="zh-TW" altLang="en-US"/>
        </a:p>
      </dgm:t>
    </dgm:pt>
    <dgm:pt modelId="{1E1DC866-9AB1-D04D-A1EA-75FD0ADBB0BD}" type="sibTrans" cxnId="{A2308E39-8B14-5745-8607-026D33F4D969}">
      <dgm:prSet/>
      <dgm:spPr/>
      <dgm:t>
        <a:bodyPr/>
        <a:lstStyle/>
        <a:p>
          <a:endParaRPr lang="zh-TW" altLang="en-US"/>
        </a:p>
      </dgm:t>
    </dgm:pt>
    <dgm:pt modelId="{E81B8CF4-D87D-C341-A771-EDB3D161B03A}">
      <dgm:prSet/>
      <dgm:spPr>
        <a:solidFill>
          <a:srgbClr val="E6EBE0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I/O Interactions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546BC479-DF08-654B-AB56-9AC263DC4526}" type="parTrans" cxnId="{6C928C5F-0033-5643-8F7B-836DD0DDD909}">
      <dgm:prSet/>
      <dgm:spPr/>
      <dgm:t>
        <a:bodyPr/>
        <a:lstStyle/>
        <a:p>
          <a:endParaRPr lang="zh-TW" altLang="en-US"/>
        </a:p>
      </dgm:t>
    </dgm:pt>
    <dgm:pt modelId="{CDEA7A23-9E5B-FE43-BFDD-5D54B76848C5}" type="sibTrans" cxnId="{6C928C5F-0033-5643-8F7B-836DD0DDD909}">
      <dgm:prSet/>
      <dgm:spPr/>
      <dgm:t>
        <a:bodyPr/>
        <a:lstStyle/>
        <a:p>
          <a:endParaRPr lang="zh-TW" altLang="en-US"/>
        </a:p>
      </dgm:t>
    </dgm:pt>
    <dgm:pt modelId="{99C5DB29-7083-7B4E-BEFB-EAD154F85591}">
      <dgm:prSet/>
      <dgm:spPr>
        <a:solidFill>
          <a:srgbClr val="E6EBE0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Simplify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C20ECCEF-8BDB-6541-8293-870E7EBFF5EE}" type="parTrans" cxnId="{81ECA68B-C0AE-9048-937C-2EBEB2694DEA}">
      <dgm:prSet/>
      <dgm:spPr/>
      <dgm:t>
        <a:bodyPr/>
        <a:lstStyle/>
        <a:p>
          <a:endParaRPr lang="zh-TW" altLang="en-US"/>
        </a:p>
      </dgm:t>
    </dgm:pt>
    <dgm:pt modelId="{358AA0D1-3015-644D-B8D6-04E210001B04}" type="sibTrans" cxnId="{81ECA68B-C0AE-9048-937C-2EBEB2694DEA}">
      <dgm:prSet/>
      <dgm:spPr/>
      <dgm:t>
        <a:bodyPr/>
        <a:lstStyle/>
        <a:p>
          <a:endParaRPr lang="zh-TW" altLang="en-US"/>
        </a:p>
      </dgm:t>
    </dgm:pt>
    <dgm:pt modelId="{B302E206-B666-9C42-8B00-B797D0CD4E6C}">
      <dgm:prSet/>
      <dgm:spPr>
        <a:solidFill>
          <a:srgbClr val="E6EBE0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Who’s using?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6D5B00D1-ABC9-FB40-8329-B4DE435C7FB0}" type="parTrans" cxnId="{2A0458D2-E7AB-9E42-B88F-033843A6D4EA}">
      <dgm:prSet/>
      <dgm:spPr/>
      <dgm:t>
        <a:bodyPr/>
        <a:lstStyle/>
        <a:p>
          <a:endParaRPr lang="zh-TW" altLang="en-US"/>
        </a:p>
      </dgm:t>
    </dgm:pt>
    <dgm:pt modelId="{FA56750C-40F5-F14C-90EC-E82B83D39DB8}" type="sibTrans" cxnId="{2A0458D2-E7AB-9E42-B88F-033843A6D4EA}">
      <dgm:prSet/>
      <dgm:spPr/>
      <dgm:t>
        <a:bodyPr/>
        <a:lstStyle/>
        <a:p>
          <a:endParaRPr lang="zh-TW" altLang="en-US"/>
        </a:p>
      </dgm:t>
    </dgm:pt>
    <dgm:pt modelId="{A2E3EFAB-C886-2443-A1E7-419D58BD9D67}">
      <dgm:prSet/>
      <dgm:spPr>
        <a:solidFill>
          <a:srgbClr val="E6EBE0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GUI overall layout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5BAB084F-73E3-D043-A112-D3212BCC7201}" type="parTrans" cxnId="{C85B32B7-77E6-4B49-8CAC-6831F663CD6B}">
      <dgm:prSet/>
      <dgm:spPr/>
      <dgm:t>
        <a:bodyPr/>
        <a:lstStyle/>
        <a:p>
          <a:endParaRPr lang="zh-TW" altLang="en-US"/>
        </a:p>
      </dgm:t>
    </dgm:pt>
    <dgm:pt modelId="{1C694650-3F39-1F44-B25A-18D8ACA7F68D}" type="sibTrans" cxnId="{C85B32B7-77E6-4B49-8CAC-6831F663CD6B}">
      <dgm:prSet/>
      <dgm:spPr/>
      <dgm:t>
        <a:bodyPr/>
        <a:lstStyle/>
        <a:p>
          <a:endParaRPr lang="zh-TW" altLang="en-US"/>
        </a:p>
      </dgm:t>
    </dgm:pt>
    <dgm:pt modelId="{204BF803-16EA-BB4C-8A80-01BE25447656}">
      <dgm:prSet/>
      <dgm:spPr>
        <a:solidFill>
          <a:srgbClr val="E6EBE0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Programming Codes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A1153B95-B912-0A4E-B8B6-04598A4A0559}" type="parTrans" cxnId="{1FCBA9EF-3711-EF4D-8E71-89D7EDA1B84B}">
      <dgm:prSet/>
      <dgm:spPr/>
      <dgm:t>
        <a:bodyPr/>
        <a:lstStyle/>
        <a:p>
          <a:endParaRPr lang="zh-TW" altLang="en-US"/>
        </a:p>
      </dgm:t>
    </dgm:pt>
    <dgm:pt modelId="{C08A7A56-5E3D-A745-B737-7D3148B4A24F}" type="sibTrans" cxnId="{1FCBA9EF-3711-EF4D-8E71-89D7EDA1B84B}">
      <dgm:prSet/>
      <dgm:spPr/>
      <dgm:t>
        <a:bodyPr/>
        <a:lstStyle/>
        <a:p>
          <a:endParaRPr lang="zh-TW" altLang="en-US"/>
        </a:p>
      </dgm:t>
    </dgm:pt>
    <dgm:pt modelId="{8489A35E-425A-204B-B05F-435B7560AE53}">
      <dgm:prSet/>
      <dgm:spPr>
        <a:solidFill>
          <a:srgbClr val="E6EBE0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Debug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E7573634-7331-8F4B-AB5A-C17AB099E9BE}" type="parTrans" cxnId="{B33946BA-B3AC-5645-9956-5C286EDB3672}">
      <dgm:prSet/>
      <dgm:spPr/>
      <dgm:t>
        <a:bodyPr/>
        <a:lstStyle/>
        <a:p>
          <a:endParaRPr lang="zh-TW" altLang="en-US"/>
        </a:p>
      </dgm:t>
    </dgm:pt>
    <dgm:pt modelId="{0A86C31A-F4F8-3044-BEA6-B9F8FD12685C}" type="sibTrans" cxnId="{B33946BA-B3AC-5645-9956-5C286EDB3672}">
      <dgm:prSet/>
      <dgm:spPr/>
      <dgm:t>
        <a:bodyPr/>
        <a:lstStyle/>
        <a:p>
          <a:endParaRPr lang="zh-TW" altLang="en-US"/>
        </a:p>
      </dgm:t>
    </dgm:pt>
    <dgm:pt modelId="{A4D8C4E7-43E2-1846-A654-F17FA321212F}">
      <dgm:prSet/>
      <dgm:spPr>
        <a:solidFill>
          <a:srgbClr val="E6EBE0"/>
        </a:solidFill>
      </dgm:spPr>
      <dgm:t>
        <a:bodyPr/>
        <a:lstStyle/>
        <a:p>
          <a:r>
            <a:rPr lang="en-US" altLang="zh-TW" dirty="0">
              <a:latin typeface="Bookman Old Style" panose="02050604050505020204" pitchFamily="18" charset="0"/>
            </a:rPr>
            <a:t>Data Categories</a:t>
          </a:r>
          <a:endParaRPr lang="zh-TW" altLang="en-US" dirty="0">
            <a:latin typeface="Bookman Old Style" panose="02050604050505020204" pitchFamily="18" charset="0"/>
          </a:endParaRPr>
        </a:p>
      </dgm:t>
    </dgm:pt>
    <dgm:pt modelId="{939BAEC0-5A04-EE49-B3D2-982364610840}" type="parTrans" cxnId="{40ECDCD2-6341-9A49-A495-580D2605BBDD}">
      <dgm:prSet/>
      <dgm:spPr/>
      <dgm:t>
        <a:bodyPr/>
        <a:lstStyle/>
        <a:p>
          <a:endParaRPr lang="zh-TW" altLang="en-US"/>
        </a:p>
      </dgm:t>
    </dgm:pt>
    <dgm:pt modelId="{0F20B66C-D3EB-3549-A02D-A522B2A92C04}" type="sibTrans" cxnId="{40ECDCD2-6341-9A49-A495-580D2605BBDD}">
      <dgm:prSet/>
      <dgm:spPr/>
      <dgm:t>
        <a:bodyPr/>
        <a:lstStyle/>
        <a:p>
          <a:endParaRPr lang="zh-TW" altLang="en-US"/>
        </a:p>
      </dgm:t>
    </dgm:pt>
    <dgm:pt modelId="{FE881360-5A46-5F47-8843-6C04A8FAA795}" type="pres">
      <dgm:prSet presAssocID="{24AFC3A5-F2F3-2C48-B2D6-9624D7DD02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8F7734-A7B1-964F-AF38-F34C4BBFD9EF}" type="pres">
      <dgm:prSet presAssocID="{0EA4AC67-B0BA-5D4C-9B7D-FA19A3447F72}" presName="hierRoot1" presStyleCnt="0">
        <dgm:presLayoutVars>
          <dgm:hierBranch val="init"/>
        </dgm:presLayoutVars>
      </dgm:prSet>
      <dgm:spPr/>
    </dgm:pt>
    <dgm:pt modelId="{61F7BBDC-A26A-FC4E-9343-471195F46327}" type="pres">
      <dgm:prSet presAssocID="{0EA4AC67-B0BA-5D4C-9B7D-FA19A3447F72}" presName="rootComposite1" presStyleCnt="0"/>
      <dgm:spPr/>
    </dgm:pt>
    <dgm:pt modelId="{936E5827-E663-AE4E-9E93-57BBFB686F7E}" type="pres">
      <dgm:prSet presAssocID="{0EA4AC67-B0BA-5D4C-9B7D-FA19A3447F72}" presName="rootText1" presStyleLbl="node0" presStyleIdx="0" presStyleCnt="1" custScaleX="276366" custScaleY="44607">
        <dgm:presLayoutVars>
          <dgm:chPref val="3"/>
        </dgm:presLayoutVars>
      </dgm:prSet>
      <dgm:spPr/>
    </dgm:pt>
    <dgm:pt modelId="{64098333-7EC4-8F4C-B0E5-412F04E8DBAB}" type="pres">
      <dgm:prSet presAssocID="{0EA4AC67-B0BA-5D4C-9B7D-FA19A3447F72}" presName="rootConnector1" presStyleLbl="node1" presStyleIdx="0" presStyleCnt="0"/>
      <dgm:spPr/>
    </dgm:pt>
    <dgm:pt modelId="{8D340394-35CF-1D40-B45F-78405DE3807C}" type="pres">
      <dgm:prSet presAssocID="{0EA4AC67-B0BA-5D4C-9B7D-FA19A3447F72}" presName="hierChild2" presStyleCnt="0"/>
      <dgm:spPr/>
    </dgm:pt>
    <dgm:pt modelId="{2A4A8E25-DEEF-BC4A-831E-E02C0E105688}" type="pres">
      <dgm:prSet presAssocID="{039E3369-8C94-9B4F-9F2C-A0DB456FD511}" presName="Name37" presStyleLbl="parChTrans1D2" presStyleIdx="0" presStyleCnt="4"/>
      <dgm:spPr/>
    </dgm:pt>
    <dgm:pt modelId="{1D1064B6-DFED-1942-9844-208E8FBC9593}" type="pres">
      <dgm:prSet presAssocID="{01602606-FF0B-FB48-8493-DE13F958F152}" presName="hierRoot2" presStyleCnt="0">
        <dgm:presLayoutVars>
          <dgm:hierBranch val="init"/>
        </dgm:presLayoutVars>
      </dgm:prSet>
      <dgm:spPr/>
    </dgm:pt>
    <dgm:pt modelId="{21868F69-FAFE-484E-8356-539E6E24D5CB}" type="pres">
      <dgm:prSet presAssocID="{01602606-FF0B-FB48-8493-DE13F958F152}" presName="rootComposite" presStyleCnt="0"/>
      <dgm:spPr/>
    </dgm:pt>
    <dgm:pt modelId="{DD53D2FB-598C-494E-AD89-387043EA2413}" type="pres">
      <dgm:prSet presAssocID="{01602606-FF0B-FB48-8493-DE13F958F152}" presName="rootText" presStyleLbl="node2" presStyleIdx="0" presStyleCnt="4" custScaleX="55915" custScaleY="63706">
        <dgm:presLayoutVars>
          <dgm:chPref val="3"/>
        </dgm:presLayoutVars>
      </dgm:prSet>
      <dgm:spPr/>
    </dgm:pt>
    <dgm:pt modelId="{94031F92-0359-9E40-96A9-F27837F49F12}" type="pres">
      <dgm:prSet presAssocID="{01602606-FF0B-FB48-8493-DE13F958F152}" presName="rootConnector" presStyleLbl="node2" presStyleIdx="0" presStyleCnt="4"/>
      <dgm:spPr/>
    </dgm:pt>
    <dgm:pt modelId="{19FC6858-3C81-1F47-AC5E-FC43E511532A}" type="pres">
      <dgm:prSet presAssocID="{01602606-FF0B-FB48-8493-DE13F958F152}" presName="hierChild4" presStyleCnt="0"/>
      <dgm:spPr/>
    </dgm:pt>
    <dgm:pt modelId="{F5051232-98DA-404B-B631-5B6355958B08}" type="pres">
      <dgm:prSet presAssocID="{939BAEC0-5A04-EE49-B3D2-982364610840}" presName="Name37" presStyleLbl="parChTrans1D3" presStyleIdx="0" presStyleCnt="8"/>
      <dgm:spPr/>
    </dgm:pt>
    <dgm:pt modelId="{924CA18C-E19A-A441-A5A3-0FE92585210A}" type="pres">
      <dgm:prSet presAssocID="{A4D8C4E7-43E2-1846-A654-F17FA321212F}" presName="hierRoot2" presStyleCnt="0">
        <dgm:presLayoutVars>
          <dgm:hierBranch val="init"/>
        </dgm:presLayoutVars>
      </dgm:prSet>
      <dgm:spPr/>
    </dgm:pt>
    <dgm:pt modelId="{9654FB43-30BA-C844-A0AD-3C3D42BB557A}" type="pres">
      <dgm:prSet presAssocID="{A4D8C4E7-43E2-1846-A654-F17FA321212F}" presName="rootComposite" presStyleCnt="0"/>
      <dgm:spPr/>
    </dgm:pt>
    <dgm:pt modelId="{0BF346C7-CA74-064A-B4A3-E98360897A7D}" type="pres">
      <dgm:prSet presAssocID="{A4D8C4E7-43E2-1846-A654-F17FA321212F}" presName="rootText" presStyleLbl="node3" presStyleIdx="0" presStyleCnt="8" custScaleX="66130" custScaleY="51435">
        <dgm:presLayoutVars>
          <dgm:chPref val="3"/>
        </dgm:presLayoutVars>
      </dgm:prSet>
      <dgm:spPr/>
    </dgm:pt>
    <dgm:pt modelId="{65F87439-35C6-1C49-9BB6-B669C581FA99}" type="pres">
      <dgm:prSet presAssocID="{A4D8C4E7-43E2-1846-A654-F17FA321212F}" presName="rootConnector" presStyleLbl="node3" presStyleIdx="0" presStyleCnt="8"/>
      <dgm:spPr/>
    </dgm:pt>
    <dgm:pt modelId="{4E4E84EA-9F33-3E45-AF14-B8C1DA38C80E}" type="pres">
      <dgm:prSet presAssocID="{A4D8C4E7-43E2-1846-A654-F17FA321212F}" presName="hierChild4" presStyleCnt="0"/>
      <dgm:spPr/>
    </dgm:pt>
    <dgm:pt modelId="{1036DB86-CC53-5F4E-A975-50F631072D4F}" type="pres">
      <dgm:prSet presAssocID="{A4D8C4E7-43E2-1846-A654-F17FA321212F}" presName="hierChild5" presStyleCnt="0"/>
      <dgm:spPr/>
    </dgm:pt>
    <dgm:pt modelId="{17D1B8DD-5146-E644-B54A-B40CA64A5436}" type="pres">
      <dgm:prSet presAssocID="{6D5B00D1-ABC9-FB40-8329-B4DE435C7FB0}" presName="Name37" presStyleLbl="parChTrans1D3" presStyleIdx="1" presStyleCnt="8"/>
      <dgm:spPr/>
    </dgm:pt>
    <dgm:pt modelId="{C49E55B9-0F55-4E4B-8B69-B0A18572865B}" type="pres">
      <dgm:prSet presAssocID="{B302E206-B666-9C42-8B00-B797D0CD4E6C}" presName="hierRoot2" presStyleCnt="0">
        <dgm:presLayoutVars>
          <dgm:hierBranch val="init"/>
        </dgm:presLayoutVars>
      </dgm:prSet>
      <dgm:spPr/>
    </dgm:pt>
    <dgm:pt modelId="{FA24AB30-9512-714C-AE17-1C15B3F954DA}" type="pres">
      <dgm:prSet presAssocID="{B302E206-B666-9C42-8B00-B797D0CD4E6C}" presName="rootComposite" presStyleCnt="0"/>
      <dgm:spPr/>
    </dgm:pt>
    <dgm:pt modelId="{B626CC55-C2BB-1B49-A5BD-C57BA41727E0}" type="pres">
      <dgm:prSet presAssocID="{B302E206-B666-9C42-8B00-B797D0CD4E6C}" presName="rootText" presStyleLbl="node3" presStyleIdx="1" presStyleCnt="8" custScaleX="66130" custScaleY="51435">
        <dgm:presLayoutVars>
          <dgm:chPref val="3"/>
        </dgm:presLayoutVars>
      </dgm:prSet>
      <dgm:spPr/>
    </dgm:pt>
    <dgm:pt modelId="{86F81410-2434-8B48-AE81-727C467C3A1E}" type="pres">
      <dgm:prSet presAssocID="{B302E206-B666-9C42-8B00-B797D0CD4E6C}" presName="rootConnector" presStyleLbl="node3" presStyleIdx="1" presStyleCnt="8"/>
      <dgm:spPr/>
    </dgm:pt>
    <dgm:pt modelId="{1A375EC4-49B9-BB4D-B18F-6D0503E9EEA9}" type="pres">
      <dgm:prSet presAssocID="{B302E206-B666-9C42-8B00-B797D0CD4E6C}" presName="hierChild4" presStyleCnt="0"/>
      <dgm:spPr/>
    </dgm:pt>
    <dgm:pt modelId="{FA8F985A-362E-374B-B4C1-918082B20AB5}" type="pres">
      <dgm:prSet presAssocID="{B302E206-B666-9C42-8B00-B797D0CD4E6C}" presName="hierChild5" presStyleCnt="0"/>
      <dgm:spPr/>
    </dgm:pt>
    <dgm:pt modelId="{4805E88D-5DB2-4245-A7DC-88985F5DB896}" type="pres">
      <dgm:prSet presAssocID="{01602606-FF0B-FB48-8493-DE13F958F152}" presName="hierChild5" presStyleCnt="0"/>
      <dgm:spPr/>
    </dgm:pt>
    <dgm:pt modelId="{6879AFF8-D5B8-A34D-A3CD-C578926D0919}" type="pres">
      <dgm:prSet presAssocID="{E00069BB-EB0E-E64C-A715-2A65169C551E}" presName="Name37" presStyleLbl="parChTrans1D2" presStyleIdx="1" presStyleCnt="4"/>
      <dgm:spPr/>
    </dgm:pt>
    <dgm:pt modelId="{AEB1964D-2C8D-2843-9445-69D6A7A8FC40}" type="pres">
      <dgm:prSet presAssocID="{6A62B80E-6CF6-9F48-8E5D-D0F58E660D1E}" presName="hierRoot2" presStyleCnt="0">
        <dgm:presLayoutVars>
          <dgm:hierBranch val="init"/>
        </dgm:presLayoutVars>
      </dgm:prSet>
      <dgm:spPr/>
    </dgm:pt>
    <dgm:pt modelId="{1A792469-B72E-204C-8BD7-9A54C3EA9DC0}" type="pres">
      <dgm:prSet presAssocID="{6A62B80E-6CF6-9F48-8E5D-D0F58E660D1E}" presName="rootComposite" presStyleCnt="0"/>
      <dgm:spPr/>
    </dgm:pt>
    <dgm:pt modelId="{B04C0179-AE1A-3247-9551-ADDD12506884}" type="pres">
      <dgm:prSet presAssocID="{6A62B80E-6CF6-9F48-8E5D-D0F58E660D1E}" presName="rootText" presStyleLbl="node2" presStyleIdx="1" presStyleCnt="4" custScaleX="55915" custScaleY="63706">
        <dgm:presLayoutVars>
          <dgm:chPref val="3"/>
        </dgm:presLayoutVars>
      </dgm:prSet>
      <dgm:spPr/>
    </dgm:pt>
    <dgm:pt modelId="{EBB645BE-1FF7-B442-8263-0A73B74D93F8}" type="pres">
      <dgm:prSet presAssocID="{6A62B80E-6CF6-9F48-8E5D-D0F58E660D1E}" presName="rootConnector" presStyleLbl="node2" presStyleIdx="1" presStyleCnt="4"/>
      <dgm:spPr/>
    </dgm:pt>
    <dgm:pt modelId="{85278A81-3450-5B4E-B068-7E76CAE2E513}" type="pres">
      <dgm:prSet presAssocID="{6A62B80E-6CF6-9F48-8E5D-D0F58E660D1E}" presName="hierChild4" presStyleCnt="0"/>
      <dgm:spPr/>
    </dgm:pt>
    <dgm:pt modelId="{5530532F-940F-1943-AA68-3F64310335F9}" type="pres">
      <dgm:prSet presAssocID="{5BAB084F-73E3-D043-A112-D3212BCC7201}" presName="Name37" presStyleLbl="parChTrans1D3" presStyleIdx="2" presStyleCnt="8"/>
      <dgm:spPr/>
    </dgm:pt>
    <dgm:pt modelId="{676DA2A3-DFA2-0F47-B9AC-11AA092BEA4B}" type="pres">
      <dgm:prSet presAssocID="{A2E3EFAB-C886-2443-A1E7-419D58BD9D67}" presName="hierRoot2" presStyleCnt="0">
        <dgm:presLayoutVars>
          <dgm:hierBranch val="init"/>
        </dgm:presLayoutVars>
      </dgm:prSet>
      <dgm:spPr/>
    </dgm:pt>
    <dgm:pt modelId="{3275B065-157E-CD47-AB57-61CFB892CA29}" type="pres">
      <dgm:prSet presAssocID="{A2E3EFAB-C886-2443-A1E7-419D58BD9D67}" presName="rootComposite" presStyleCnt="0"/>
      <dgm:spPr/>
    </dgm:pt>
    <dgm:pt modelId="{943BEC70-6F96-E249-9268-9C55CF29EB61}" type="pres">
      <dgm:prSet presAssocID="{A2E3EFAB-C886-2443-A1E7-419D58BD9D67}" presName="rootText" presStyleLbl="node3" presStyleIdx="2" presStyleCnt="8" custScaleX="66130" custScaleY="51435">
        <dgm:presLayoutVars>
          <dgm:chPref val="3"/>
        </dgm:presLayoutVars>
      </dgm:prSet>
      <dgm:spPr/>
    </dgm:pt>
    <dgm:pt modelId="{D7E3764D-D963-4144-A551-8063E23D5222}" type="pres">
      <dgm:prSet presAssocID="{A2E3EFAB-C886-2443-A1E7-419D58BD9D67}" presName="rootConnector" presStyleLbl="node3" presStyleIdx="2" presStyleCnt="8"/>
      <dgm:spPr/>
    </dgm:pt>
    <dgm:pt modelId="{3B816A9B-F660-2D4F-AB3A-12DA798DBC39}" type="pres">
      <dgm:prSet presAssocID="{A2E3EFAB-C886-2443-A1E7-419D58BD9D67}" presName="hierChild4" presStyleCnt="0"/>
      <dgm:spPr/>
    </dgm:pt>
    <dgm:pt modelId="{06507B6C-95CB-5448-9EBE-8DE195C8AF15}" type="pres">
      <dgm:prSet presAssocID="{A2E3EFAB-C886-2443-A1E7-419D58BD9D67}" presName="hierChild5" presStyleCnt="0"/>
      <dgm:spPr/>
    </dgm:pt>
    <dgm:pt modelId="{AF518724-E6B9-FC40-A0AC-05A7CB041A32}" type="pres">
      <dgm:prSet presAssocID="{44AEE1BA-DD26-5E48-A8FB-38972F7E9676}" presName="Name37" presStyleLbl="parChTrans1D3" presStyleIdx="3" presStyleCnt="8"/>
      <dgm:spPr/>
    </dgm:pt>
    <dgm:pt modelId="{A41FC7B8-21B6-524F-9C1F-C7B9FA0071E4}" type="pres">
      <dgm:prSet presAssocID="{E425BD0A-1827-DC4B-A382-975A47F953DF}" presName="hierRoot2" presStyleCnt="0">
        <dgm:presLayoutVars>
          <dgm:hierBranch val="init"/>
        </dgm:presLayoutVars>
      </dgm:prSet>
      <dgm:spPr/>
    </dgm:pt>
    <dgm:pt modelId="{7FCA0F01-8654-9445-8862-34E54FC3DF7B}" type="pres">
      <dgm:prSet presAssocID="{E425BD0A-1827-DC4B-A382-975A47F953DF}" presName="rootComposite" presStyleCnt="0"/>
      <dgm:spPr/>
    </dgm:pt>
    <dgm:pt modelId="{D598CC4C-C429-CD41-9A3F-F2C52BB189BD}" type="pres">
      <dgm:prSet presAssocID="{E425BD0A-1827-DC4B-A382-975A47F953DF}" presName="rootText" presStyleLbl="node3" presStyleIdx="3" presStyleCnt="8" custScaleX="66130" custScaleY="51435">
        <dgm:presLayoutVars>
          <dgm:chPref val="3"/>
        </dgm:presLayoutVars>
      </dgm:prSet>
      <dgm:spPr/>
    </dgm:pt>
    <dgm:pt modelId="{0EB8D0C9-B223-EB42-95A6-52D7810657A2}" type="pres">
      <dgm:prSet presAssocID="{E425BD0A-1827-DC4B-A382-975A47F953DF}" presName="rootConnector" presStyleLbl="node3" presStyleIdx="3" presStyleCnt="8"/>
      <dgm:spPr/>
    </dgm:pt>
    <dgm:pt modelId="{82E9559C-7EBE-7044-BF23-7403247BA387}" type="pres">
      <dgm:prSet presAssocID="{E425BD0A-1827-DC4B-A382-975A47F953DF}" presName="hierChild4" presStyleCnt="0"/>
      <dgm:spPr/>
    </dgm:pt>
    <dgm:pt modelId="{A3FC25F4-A85C-2649-BCE5-04D6B95C7911}" type="pres">
      <dgm:prSet presAssocID="{E425BD0A-1827-DC4B-A382-975A47F953DF}" presName="hierChild5" presStyleCnt="0"/>
      <dgm:spPr/>
    </dgm:pt>
    <dgm:pt modelId="{F7C01165-0EC6-0142-95AF-A2C14722A074}" type="pres">
      <dgm:prSet presAssocID="{6A62B80E-6CF6-9F48-8E5D-D0F58E660D1E}" presName="hierChild5" presStyleCnt="0"/>
      <dgm:spPr/>
    </dgm:pt>
    <dgm:pt modelId="{A7EDA7AD-6BDB-694D-B829-1B72251DE4C3}" type="pres">
      <dgm:prSet presAssocID="{EB1D6B40-7323-5C4E-8E0D-71C1485D34DE}" presName="Name37" presStyleLbl="parChTrans1D2" presStyleIdx="2" presStyleCnt="4"/>
      <dgm:spPr/>
    </dgm:pt>
    <dgm:pt modelId="{DEA8E30C-89A6-4A44-A96A-92FBFC49EEA0}" type="pres">
      <dgm:prSet presAssocID="{2D03F023-9E10-154B-B0FE-3565A41CE24D}" presName="hierRoot2" presStyleCnt="0">
        <dgm:presLayoutVars>
          <dgm:hierBranch val="init"/>
        </dgm:presLayoutVars>
      </dgm:prSet>
      <dgm:spPr/>
    </dgm:pt>
    <dgm:pt modelId="{9A5C4A17-98FD-924D-B6C8-0A974A081AD2}" type="pres">
      <dgm:prSet presAssocID="{2D03F023-9E10-154B-B0FE-3565A41CE24D}" presName="rootComposite" presStyleCnt="0"/>
      <dgm:spPr/>
    </dgm:pt>
    <dgm:pt modelId="{8F17FE21-913D-724F-9126-E61DB9CBA19E}" type="pres">
      <dgm:prSet presAssocID="{2D03F023-9E10-154B-B0FE-3565A41CE24D}" presName="rootText" presStyleLbl="node2" presStyleIdx="2" presStyleCnt="4" custScaleX="55915" custScaleY="63706">
        <dgm:presLayoutVars>
          <dgm:chPref val="3"/>
        </dgm:presLayoutVars>
      </dgm:prSet>
      <dgm:spPr/>
    </dgm:pt>
    <dgm:pt modelId="{DBD4B4AF-9DBF-464A-AB06-39E91AD0BD46}" type="pres">
      <dgm:prSet presAssocID="{2D03F023-9E10-154B-B0FE-3565A41CE24D}" presName="rootConnector" presStyleLbl="node2" presStyleIdx="2" presStyleCnt="4"/>
      <dgm:spPr/>
    </dgm:pt>
    <dgm:pt modelId="{50026F63-E809-2F47-B16F-D692A3369BC4}" type="pres">
      <dgm:prSet presAssocID="{2D03F023-9E10-154B-B0FE-3565A41CE24D}" presName="hierChild4" presStyleCnt="0"/>
      <dgm:spPr/>
    </dgm:pt>
    <dgm:pt modelId="{C4C8A300-6F63-0F47-8506-D845B2DCDDF0}" type="pres">
      <dgm:prSet presAssocID="{A1153B95-B912-0A4E-B8B6-04598A4A0559}" presName="Name37" presStyleLbl="parChTrans1D3" presStyleIdx="4" presStyleCnt="8"/>
      <dgm:spPr/>
    </dgm:pt>
    <dgm:pt modelId="{05425485-6444-5440-90D6-E2ABBCC7D308}" type="pres">
      <dgm:prSet presAssocID="{204BF803-16EA-BB4C-8A80-01BE25447656}" presName="hierRoot2" presStyleCnt="0">
        <dgm:presLayoutVars>
          <dgm:hierBranch val="init"/>
        </dgm:presLayoutVars>
      </dgm:prSet>
      <dgm:spPr/>
    </dgm:pt>
    <dgm:pt modelId="{225549C8-3F23-5E4A-82F5-BEE7AFE4F6C2}" type="pres">
      <dgm:prSet presAssocID="{204BF803-16EA-BB4C-8A80-01BE25447656}" presName="rootComposite" presStyleCnt="0"/>
      <dgm:spPr/>
    </dgm:pt>
    <dgm:pt modelId="{8C005C86-88F7-644A-A851-62766AE9958D}" type="pres">
      <dgm:prSet presAssocID="{204BF803-16EA-BB4C-8A80-01BE25447656}" presName="rootText" presStyleLbl="node3" presStyleIdx="4" presStyleCnt="8" custScaleX="66130" custScaleY="51435">
        <dgm:presLayoutVars>
          <dgm:chPref val="3"/>
        </dgm:presLayoutVars>
      </dgm:prSet>
      <dgm:spPr/>
    </dgm:pt>
    <dgm:pt modelId="{7FF2D0BB-E4A3-2C42-978B-500435ED1712}" type="pres">
      <dgm:prSet presAssocID="{204BF803-16EA-BB4C-8A80-01BE25447656}" presName="rootConnector" presStyleLbl="node3" presStyleIdx="4" presStyleCnt="8"/>
      <dgm:spPr/>
    </dgm:pt>
    <dgm:pt modelId="{660E409D-956F-E14A-B3B9-DC849C66EEEE}" type="pres">
      <dgm:prSet presAssocID="{204BF803-16EA-BB4C-8A80-01BE25447656}" presName="hierChild4" presStyleCnt="0"/>
      <dgm:spPr/>
    </dgm:pt>
    <dgm:pt modelId="{560E3324-6E5A-C246-9E69-8951B4094EB9}" type="pres">
      <dgm:prSet presAssocID="{204BF803-16EA-BB4C-8A80-01BE25447656}" presName="hierChild5" presStyleCnt="0"/>
      <dgm:spPr/>
    </dgm:pt>
    <dgm:pt modelId="{93D784D5-5E80-BB42-838D-76EAA7CBBBBE}" type="pres">
      <dgm:prSet presAssocID="{546BC479-DF08-654B-AB56-9AC263DC4526}" presName="Name37" presStyleLbl="parChTrans1D3" presStyleIdx="5" presStyleCnt="8"/>
      <dgm:spPr/>
    </dgm:pt>
    <dgm:pt modelId="{F882CCB4-4053-6844-82E2-771DC233B491}" type="pres">
      <dgm:prSet presAssocID="{E81B8CF4-D87D-C341-A771-EDB3D161B03A}" presName="hierRoot2" presStyleCnt="0">
        <dgm:presLayoutVars>
          <dgm:hierBranch val="init"/>
        </dgm:presLayoutVars>
      </dgm:prSet>
      <dgm:spPr/>
    </dgm:pt>
    <dgm:pt modelId="{03B0E7F5-4A09-2B48-B6F5-2BB2CE11A312}" type="pres">
      <dgm:prSet presAssocID="{E81B8CF4-D87D-C341-A771-EDB3D161B03A}" presName="rootComposite" presStyleCnt="0"/>
      <dgm:spPr/>
    </dgm:pt>
    <dgm:pt modelId="{C40153A5-D85E-6D4A-A4A6-BEFCF0A28303}" type="pres">
      <dgm:prSet presAssocID="{E81B8CF4-D87D-C341-A771-EDB3D161B03A}" presName="rootText" presStyleLbl="node3" presStyleIdx="5" presStyleCnt="8" custScaleX="66130" custScaleY="51435">
        <dgm:presLayoutVars>
          <dgm:chPref val="3"/>
        </dgm:presLayoutVars>
      </dgm:prSet>
      <dgm:spPr/>
    </dgm:pt>
    <dgm:pt modelId="{97858850-F15D-4B40-BFF1-0E1A90BF27A5}" type="pres">
      <dgm:prSet presAssocID="{E81B8CF4-D87D-C341-A771-EDB3D161B03A}" presName="rootConnector" presStyleLbl="node3" presStyleIdx="5" presStyleCnt="8"/>
      <dgm:spPr/>
    </dgm:pt>
    <dgm:pt modelId="{B2BF04D7-2AD0-F64C-94EC-4ADF6FF86D1E}" type="pres">
      <dgm:prSet presAssocID="{E81B8CF4-D87D-C341-A771-EDB3D161B03A}" presName="hierChild4" presStyleCnt="0"/>
      <dgm:spPr/>
    </dgm:pt>
    <dgm:pt modelId="{72F40E34-9CDC-9946-8FCA-CCD2AB3F478C}" type="pres">
      <dgm:prSet presAssocID="{E81B8CF4-D87D-C341-A771-EDB3D161B03A}" presName="hierChild5" presStyleCnt="0"/>
      <dgm:spPr/>
    </dgm:pt>
    <dgm:pt modelId="{AC618CAD-42B1-AE4A-8A87-FEC7C3E24225}" type="pres">
      <dgm:prSet presAssocID="{2D03F023-9E10-154B-B0FE-3565A41CE24D}" presName="hierChild5" presStyleCnt="0"/>
      <dgm:spPr/>
    </dgm:pt>
    <dgm:pt modelId="{F26101E9-CACB-A944-A0DB-9A1334988C1E}" type="pres">
      <dgm:prSet presAssocID="{6119AFEB-0D55-014D-82EA-37196A49A6B8}" presName="Name37" presStyleLbl="parChTrans1D2" presStyleIdx="3" presStyleCnt="4"/>
      <dgm:spPr/>
    </dgm:pt>
    <dgm:pt modelId="{8936F8BF-FBA0-154D-B97B-3C6F04DD966E}" type="pres">
      <dgm:prSet presAssocID="{A71F1F0B-AD5B-654F-B0EE-7DA110C4DE92}" presName="hierRoot2" presStyleCnt="0">
        <dgm:presLayoutVars>
          <dgm:hierBranch val="init"/>
        </dgm:presLayoutVars>
      </dgm:prSet>
      <dgm:spPr/>
    </dgm:pt>
    <dgm:pt modelId="{BABB422E-0D28-4A46-834B-98DAB3556DF7}" type="pres">
      <dgm:prSet presAssocID="{A71F1F0B-AD5B-654F-B0EE-7DA110C4DE92}" presName="rootComposite" presStyleCnt="0"/>
      <dgm:spPr/>
    </dgm:pt>
    <dgm:pt modelId="{A2700CA1-8E62-F745-A126-A36FADF57218}" type="pres">
      <dgm:prSet presAssocID="{A71F1F0B-AD5B-654F-B0EE-7DA110C4DE92}" presName="rootText" presStyleLbl="node2" presStyleIdx="3" presStyleCnt="4" custScaleX="69829" custScaleY="63706">
        <dgm:presLayoutVars>
          <dgm:chPref val="3"/>
        </dgm:presLayoutVars>
      </dgm:prSet>
      <dgm:spPr/>
    </dgm:pt>
    <dgm:pt modelId="{B9F6BA22-919A-9C4B-B203-09A25F6AE81C}" type="pres">
      <dgm:prSet presAssocID="{A71F1F0B-AD5B-654F-B0EE-7DA110C4DE92}" presName="rootConnector" presStyleLbl="node2" presStyleIdx="3" presStyleCnt="4"/>
      <dgm:spPr/>
    </dgm:pt>
    <dgm:pt modelId="{D2713CFC-1A05-7844-9A83-177AC9CA3B71}" type="pres">
      <dgm:prSet presAssocID="{A71F1F0B-AD5B-654F-B0EE-7DA110C4DE92}" presName="hierChild4" presStyleCnt="0"/>
      <dgm:spPr/>
    </dgm:pt>
    <dgm:pt modelId="{FA57631C-C09B-544C-88DB-EDE2B0D3D245}" type="pres">
      <dgm:prSet presAssocID="{E7573634-7331-8F4B-AB5A-C17AB099E9BE}" presName="Name37" presStyleLbl="parChTrans1D3" presStyleIdx="6" presStyleCnt="8"/>
      <dgm:spPr/>
    </dgm:pt>
    <dgm:pt modelId="{7B7CD178-2C36-054A-8C28-13ECCADC2431}" type="pres">
      <dgm:prSet presAssocID="{8489A35E-425A-204B-B05F-435B7560AE53}" presName="hierRoot2" presStyleCnt="0">
        <dgm:presLayoutVars>
          <dgm:hierBranch val="init"/>
        </dgm:presLayoutVars>
      </dgm:prSet>
      <dgm:spPr/>
    </dgm:pt>
    <dgm:pt modelId="{09C3EFB7-31B8-DB45-ADD0-186C4B537F59}" type="pres">
      <dgm:prSet presAssocID="{8489A35E-425A-204B-B05F-435B7560AE53}" presName="rootComposite" presStyleCnt="0"/>
      <dgm:spPr/>
    </dgm:pt>
    <dgm:pt modelId="{D92D570A-8BDA-244D-B7A1-AF7842CE7C9D}" type="pres">
      <dgm:prSet presAssocID="{8489A35E-425A-204B-B05F-435B7560AE53}" presName="rootText" presStyleLbl="node3" presStyleIdx="6" presStyleCnt="8" custScaleX="66130" custScaleY="51435">
        <dgm:presLayoutVars>
          <dgm:chPref val="3"/>
        </dgm:presLayoutVars>
      </dgm:prSet>
      <dgm:spPr/>
    </dgm:pt>
    <dgm:pt modelId="{1F1ECCC5-8D95-7D41-8251-B1E30C2B7584}" type="pres">
      <dgm:prSet presAssocID="{8489A35E-425A-204B-B05F-435B7560AE53}" presName="rootConnector" presStyleLbl="node3" presStyleIdx="6" presStyleCnt="8"/>
      <dgm:spPr/>
    </dgm:pt>
    <dgm:pt modelId="{78BFE8FE-28D7-B542-8C5F-9591E9A88743}" type="pres">
      <dgm:prSet presAssocID="{8489A35E-425A-204B-B05F-435B7560AE53}" presName="hierChild4" presStyleCnt="0"/>
      <dgm:spPr/>
    </dgm:pt>
    <dgm:pt modelId="{4DA03004-F535-1B44-A927-6562DCD7BE49}" type="pres">
      <dgm:prSet presAssocID="{8489A35E-425A-204B-B05F-435B7560AE53}" presName="hierChild5" presStyleCnt="0"/>
      <dgm:spPr/>
    </dgm:pt>
    <dgm:pt modelId="{3E9EDEF3-77C1-C34D-AAA3-1FE44FA3E4CE}" type="pres">
      <dgm:prSet presAssocID="{C20ECCEF-8BDB-6541-8293-870E7EBFF5EE}" presName="Name37" presStyleLbl="parChTrans1D3" presStyleIdx="7" presStyleCnt="8"/>
      <dgm:spPr/>
    </dgm:pt>
    <dgm:pt modelId="{1A57A379-DCAD-AA42-BF0E-4A4B1C40E6D8}" type="pres">
      <dgm:prSet presAssocID="{99C5DB29-7083-7B4E-BEFB-EAD154F85591}" presName="hierRoot2" presStyleCnt="0">
        <dgm:presLayoutVars>
          <dgm:hierBranch val="init"/>
        </dgm:presLayoutVars>
      </dgm:prSet>
      <dgm:spPr/>
    </dgm:pt>
    <dgm:pt modelId="{AAE56B8A-83A8-604C-A2DB-E33BE82AAB47}" type="pres">
      <dgm:prSet presAssocID="{99C5DB29-7083-7B4E-BEFB-EAD154F85591}" presName="rootComposite" presStyleCnt="0"/>
      <dgm:spPr/>
    </dgm:pt>
    <dgm:pt modelId="{46117316-540B-C94D-AF0A-5C8ABD124855}" type="pres">
      <dgm:prSet presAssocID="{99C5DB29-7083-7B4E-BEFB-EAD154F85591}" presName="rootText" presStyleLbl="node3" presStyleIdx="7" presStyleCnt="8" custScaleX="66130" custScaleY="51435">
        <dgm:presLayoutVars>
          <dgm:chPref val="3"/>
        </dgm:presLayoutVars>
      </dgm:prSet>
      <dgm:spPr/>
    </dgm:pt>
    <dgm:pt modelId="{A1EA0B42-AEA7-5D4B-8BA4-8878E2597B4C}" type="pres">
      <dgm:prSet presAssocID="{99C5DB29-7083-7B4E-BEFB-EAD154F85591}" presName="rootConnector" presStyleLbl="node3" presStyleIdx="7" presStyleCnt="8"/>
      <dgm:spPr/>
    </dgm:pt>
    <dgm:pt modelId="{198F68EB-B024-3C49-B32B-BAA08EE85A5B}" type="pres">
      <dgm:prSet presAssocID="{99C5DB29-7083-7B4E-BEFB-EAD154F85591}" presName="hierChild4" presStyleCnt="0"/>
      <dgm:spPr/>
    </dgm:pt>
    <dgm:pt modelId="{3F4D2BCB-5BA4-534B-92AC-A94601CE6D26}" type="pres">
      <dgm:prSet presAssocID="{99C5DB29-7083-7B4E-BEFB-EAD154F85591}" presName="hierChild5" presStyleCnt="0"/>
      <dgm:spPr/>
    </dgm:pt>
    <dgm:pt modelId="{C2D6F881-9411-854C-8EF0-A11A0BDEC923}" type="pres">
      <dgm:prSet presAssocID="{A71F1F0B-AD5B-654F-B0EE-7DA110C4DE92}" presName="hierChild5" presStyleCnt="0"/>
      <dgm:spPr/>
    </dgm:pt>
    <dgm:pt modelId="{19E00CF1-C396-5E48-9965-E5F37E11049C}" type="pres">
      <dgm:prSet presAssocID="{0EA4AC67-B0BA-5D4C-9B7D-FA19A3447F72}" presName="hierChild3" presStyleCnt="0"/>
      <dgm:spPr/>
    </dgm:pt>
  </dgm:ptLst>
  <dgm:cxnLst>
    <dgm:cxn modelId="{56C69F07-A74C-294D-ADB8-B2BC3FCBEC0C}" type="presOf" srcId="{A1153B95-B912-0A4E-B8B6-04598A4A0559}" destId="{C4C8A300-6F63-0F47-8506-D845B2DCDDF0}" srcOrd="0" destOrd="0" presId="urn:microsoft.com/office/officeart/2005/8/layout/orgChart1"/>
    <dgm:cxn modelId="{5D2F010E-3D30-6040-8E6B-7CB1D19B21D1}" type="presOf" srcId="{E425BD0A-1827-DC4B-A382-975A47F953DF}" destId="{D598CC4C-C429-CD41-9A3F-F2C52BB189BD}" srcOrd="0" destOrd="0" presId="urn:microsoft.com/office/officeart/2005/8/layout/orgChart1"/>
    <dgm:cxn modelId="{9F9E3A1A-4C9D-0D4F-A65B-72253DBE5A08}" type="presOf" srcId="{E00069BB-EB0E-E64C-A715-2A65169C551E}" destId="{6879AFF8-D5B8-A34D-A3CD-C578926D0919}" srcOrd="0" destOrd="0" presId="urn:microsoft.com/office/officeart/2005/8/layout/orgChart1"/>
    <dgm:cxn modelId="{682E721B-63C1-8C47-9D71-F4C28BCF5A44}" type="presOf" srcId="{0EA4AC67-B0BA-5D4C-9B7D-FA19A3447F72}" destId="{936E5827-E663-AE4E-9E93-57BBFB686F7E}" srcOrd="0" destOrd="0" presId="urn:microsoft.com/office/officeart/2005/8/layout/orgChart1"/>
    <dgm:cxn modelId="{12E8C81D-0FF7-1040-B276-3CAF9BEB1990}" type="presOf" srcId="{44AEE1BA-DD26-5E48-A8FB-38972F7E9676}" destId="{AF518724-E6B9-FC40-A0AC-05A7CB041A32}" srcOrd="0" destOrd="0" presId="urn:microsoft.com/office/officeart/2005/8/layout/orgChart1"/>
    <dgm:cxn modelId="{0648EB1D-AB93-A640-AA46-2938B1A9A0DC}" type="presOf" srcId="{A2E3EFAB-C886-2443-A1E7-419D58BD9D67}" destId="{D7E3764D-D963-4144-A551-8063E23D5222}" srcOrd="1" destOrd="0" presId="urn:microsoft.com/office/officeart/2005/8/layout/orgChart1"/>
    <dgm:cxn modelId="{D978D928-5D78-1444-A03F-82F40958B87C}" type="presOf" srcId="{01602606-FF0B-FB48-8493-DE13F958F152}" destId="{94031F92-0359-9E40-96A9-F27837F49F12}" srcOrd="1" destOrd="0" presId="urn:microsoft.com/office/officeart/2005/8/layout/orgChart1"/>
    <dgm:cxn modelId="{6E15C92F-D748-5049-B142-DC4115B11049}" type="presOf" srcId="{2D03F023-9E10-154B-B0FE-3565A41CE24D}" destId="{DBD4B4AF-9DBF-464A-AB06-39E91AD0BD46}" srcOrd="1" destOrd="0" presId="urn:microsoft.com/office/officeart/2005/8/layout/orgChart1"/>
    <dgm:cxn modelId="{BC46DF38-B6C0-5248-A64E-783A02077D29}" type="presOf" srcId="{939BAEC0-5A04-EE49-B3D2-982364610840}" destId="{F5051232-98DA-404B-B631-5B6355958B08}" srcOrd="0" destOrd="0" presId="urn:microsoft.com/office/officeart/2005/8/layout/orgChart1"/>
    <dgm:cxn modelId="{A2308E39-8B14-5745-8607-026D33F4D969}" srcId="{6A62B80E-6CF6-9F48-8E5D-D0F58E660D1E}" destId="{E425BD0A-1827-DC4B-A382-975A47F953DF}" srcOrd="1" destOrd="0" parTransId="{44AEE1BA-DD26-5E48-A8FB-38972F7E9676}" sibTransId="{1E1DC866-9AB1-D04D-A1EA-75FD0ADBB0BD}"/>
    <dgm:cxn modelId="{DE91973A-D6A9-3A44-8247-22A29F28A218}" type="presOf" srcId="{E425BD0A-1827-DC4B-A382-975A47F953DF}" destId="{0EB8D0C9-B223-EB42-95A6-52D7810657A2}" srcOrd="1" destOrd="0" presId="urn:microsoft.com/office/officeart/2005/8/layout/orgChart1"/>
    <dgm:cxn modelId="{2C1F043F-D0EF-B447-9B4A-239DF9AD7509}" type="presOf" srcId="{A71F1F0B-AD5B-654F-B0EE-7DA110C4DE92}" destId="{A2700CA1-8E62-F745-A126-A36FADF57218}" srcOrd="0" destOrd="0" presId="urn:microsoft.com/office/officeart/2005/8/layout/orgChart1"/>
    <dgm:cxn modelId="{976FB23F-1FB4-5D45-87BD-966599BF664C}" type="presOf" srcId="{039E3369-8C94-9B4F-9F2C-A0DB456FD511}" destId="{2A4A8E25-DEEF-BC4A-831E-E02C0E105688}" srcOrd="0" destOrd="0" presId="urn:microsoft.com/office/officeart/2005/8/layout/orgChart1"/>
    <dgm:cxn modelId="{51FC4848-7CCF-A245-BFAB-9B56F3C5316C}" type="presOf" srcId="{99C5DB29-7083-7B4E-BEFB-EAD154F85591}" destId="{A1EA0B42-AEA7-5D4B-8BA4-8878E2597B4C}" srcOrd="1" destOrd="0" presId="urn:microsoft.com/office/officeart/2005/8/layout/orgChart1"/>
    <dgm:cxn modelId="{BB4BD058-6138-7F45-BFF9-70C40D818ECA}" type="presOf" srcId="{546BC479-DF08-654B-AB56-9AC263DC4526}" destId="{93D784D5-5E80-BB42-838D-76EAA7CBBBBE}" srcOrd="0" destOrd="0" presId="urn:microsoft.com/office/officeart/2005/8/layout/orgChart1"/>
    <dgm:cxn modelId="{047C555F-9412-A643-B1FA-5E174D8DCEA7}" type="presOf" srcId="{8489A35E-425A-204B-B05F-435B7560AE53}" destId="{D92D570A-8BDA-244D-B7A1-AF7842CE7C9D}" srcOrd="0" destOrd="0" presId="urn:microsoft.com/office/officeart/2005/8/layout/orgChart1"/>
    <dgm:cxn modelId="{6C928C5F-0033-5643-8F7B-836DD0DDD909}" srcId="{2D03F023-9E10-154B-B0FE-3565A41CE24D}" destId="{E81B8CF4-D87D-C341-A771-EDB3D161B03A}" srcOrd="1" destOrd="0" parTransId="{546BC479-DF08-654B-AB56-9AC263DC4526}" sibTransId="{CDEA7A23-9E5B-FE43-BFDD-5D54B76848C5}"/>
    <dgm:cxn modelId="{BF11E261-8FA3-AA41-B4A9-5CC7546847B6}" type="presOf" srcId="{5BAB084F-73E3-D043-A112-D3212BCC7201}" destId="{5530532F-940F-1943-AA68-3F64310335F9}" srcOrd="0" destOrd="0" presId="urn:microsoft.com/office/officeart/2005/8/layout/orgChart1"/>
    <dgm:cxn modelId="{0487E067-B4E3-2645-9E0F-030D6934C9B3}" type="presOf" srcId="{E7573634-7331-8F4B-AB5A-C17AB099E9BE}" destId="{FA57631C-C09B-544C-88DB-EDE2B0D3D245}" srcOrd="0" destOrd="0" presId="urn:microsoft.com/office/officeart/2005/8/layout/orgChart1"/>
    <dgm:cxn modelId="{F02DF668-8183-EA43-B39A-D60F052E35AB}" srcId="{24AFC3A5-F2F3-2C48-B2D6-9624D7DD02DB}" destId="{0EA4AC67-B0BA-5D4C-9B7D-FA19A3447F72}" srcOrd="0" destOrd="0" parTransId="{A1D47E34-1C99-A44C-A0C9-38A26A0F40E5}" sibTransId="{AC50060D-AE21-9849-8D3B-8D35CB0458DC}"/>
    <dgm:cxn modelId="{C6E80574-E37C-CD4D-99D7-EF901C96FEBC}" type="presOf" srcId="{01602606-FF0B-FB48-8493-DE13F958F152}" destId="{DD53D2FB-598C-494E-AD89-387043EA2413}" srcOrd="0" destOrd="0" presId="urn:microsoft.com/office/officeart/2005/8/layout/orgChart1"/>
    <dgm:cxn modelId="{A5964B75-5D91-C94C-854F-9C518DB5C6EF}" type="presOf" srcId="{204BF803-16EA-BB4C-8A80-01BE25447656}" destId="{8C005C86-88F7-644A-A851-62766AE9958D}" srcOrd="0" destOrd="0" presId="urn:microsoft.com/office/officeart/2005/8/layout/orgChart1"/>
    <dgm:cxn modelId="{37CFB176-EC84-344A-9F13-B69AA69A40D4}" type="presOf" srcId="{6A62B80E-6CF6-9F48-8E5D-D0F58E660D1E}" destId="{EBB645BE-1FF7-B442-8263-0A73B74D93F8}" srcOrd="1" destOrd="0" presId="urn:microsoft.com/office/officeart/2005/8/layout/orgChart1"/>
    <dgm:cxn modelId="{78795277-74B9-DE40-BB13-A219FDA6CEE8}" type="presOf" srcId="{2D03F023-9E10-154B-B0FE-3565A41CE24D}" destId="{8F17FE21-913D-724F-9126-E61DB9CBA19E}" srcOrd="0" destOrd="0" presId="urn:microsoft.com/office/officeart/2005/8/layout/orgChart1"/>
    <dgm:cxn modelId="{FE10BF7E-B4DA-AF43-ADB0-013D34D0B2F2}" type="presOf" srcId="{8489A35E-425A-204B-B05F-435B7560AE53}" destId="{1F1ECCC5-8D95-7D41-8251-B1E30C2B7584}" srcOrd="1" destOrd="0" presId="urn:microsoft.com/office/officeart/2005/8/layout/orgChart1"/>
    <dgm:cxn modelId="{3C563A83-8D3C-4A41-9DD0-D041538A9426}" type="presOf" srcId="{A2E3EFAB-C886-2443-A1E7-419D58BD9D67}" destId="{943BEC70-6F96-E249-9268-9C55CF29EB61}" srcOrd="0" destOrd="0" presId="urn:microsoft.com/office/officeart/2005/8/layout/orgChart1"/>
    <dgm:cxn modelId="{88AC5383-E4C7-E742-B1C9-4D017576F1EE}" type="presOf" srcId="{0EA4AC67-B0BA-5D4C-9B7D-FA19A3447F72}" destId="{64098333-7EC4-8F4C-B0E5-412F04E8DBAB}" srcOrd="1" destOrd="0" presId="urn:microsoft.com/office/officeart/2005/8/layout/orgChart1"/>
    <dgm:cxn modelId="{E4D4998B-058A-B443-9930-11278E85AF3B}" type="presOf" srcId="{EB1D6B40-7323-5C4E-8E0D-71C1485D34DE}" destId="{A7EDA7AD-6BDB-694D-B829-1B72251DE4C3}" srcOrd="0" destOrd="0" presId="urn:microsoft.com/office/officeart/2005/8/layout/orgChart1"/>
    <dgm:cxn modelId="{81ECA68B-C0AE-9048-937C-2EBEB2694DEA}" srcId="{A71F1F0B-AD5B-654F-B0EE-7DA110C4DE92}" destId="{99C5DB29-7083-7B4E-BEFB-EAD154F85591}" srcOrd="1" destOrd="0" parTransId="{C20ECCEF-8BDB-6541-8293-870E7EBFF5EE}" sibTransId="{358AA0D1-3015-644D-B8D6-04E210001B04}"/>
    <dgm:cxn modelId="{26A59393-5894-5640-A387-6E4E48560B67}" type="presOf" srcId="{204BF803-16EA-BB4C-8A80-01BE25447656}" destId="{7FF2D0BB-E4A3-2C42-978B-500435ED1712}" srcOrd="1" destOrd="0" presId="urn:microsoft.com/office/officeart/2005/8/layout/orgChart1"/>
    <dgm:cxn modelId="{9D34A495-6E54-114F-9DBE-6C8EEE769C73}" type="presOf" srcId="{A4D8C4E7-43E2-1846-A654-F17FA321212F}" destId="{65F87439-35C6-1C49-9BB6-B669C581FA99}" srcOrd="1" destOrd="0" presId="urn:microsoft.com/office/officeart/2005/8/layout/orgChart1"/>
    <dgm:cxn modelId="{4CFC2CA1-D089-FE47-A890-75A8C25EF52C}" srcId="{0EA4AC67-B0BA-5D4C-9B7D-FA19A3447F72}" destId="{6A62B80E-6CF6-9F48-8E5D-D0F58E660D1E}" srcOrd="1" destOrd="0" parTransId="{E00069BB-EB0E-E64C-A715-2A65169C551E}" sibTransId="{EB380BD9-E34C-E749-A8B4-8A2CA6EA77C8}"/>
    <dgm:cxn modelId="{74E0F7AB-EDD2-EC42-ACC0-900844BEF9F5}" type="presOf" srcId="{A4D8C4E7-43E2-1846-A654-F17FA321212F}" destId="{0BF346C7-CA74-064A-B4A3-E98360897A7D}" srcOrd="0" destOrd="0" presId="urn:microsoft.com/office/officeart/2005/8/layout/orgChart1"/>
    <dgm:cxn modelId="{81D150AD-BF19-1241-8F2F-56A5637D21CF}" type="presOf" srcId="{6A62B80E-6CF6-9F48-8E5D-D0F58E660D1E}" destId="{B04C0179-AE1A-3247-9551-ADDD12506884}" srcOrd="0" destOrd="0" presId="urn:microsoft.com/office/officeart/2005/8/layout/orgChart1"/>
    <dgm:cxn modelId="{DC731AB6-3E19-2042-8C23-F3949EFB33DE}" srcId="{0EA4AC67-B0BA-5D4C-9B7D-FA19A3447F72}" destId="{2D03F023-9E10-154B-B0FE-3565A41CE24D}" srcOrd="2" destOrd="0" parTransId="{EB1D6B40-7323-5C4E-8E0D-71C1485D34DE}" sibTransId="{C9D4E807-B6CF-1642-8D18-409586D45B14}"/>
    <dgm:cxn modelId="{C85B32B7-77E6-4B49-8CAC-6831F663CD6B}" srcId="{6A62B80E-6CF6-9F48-8E5D-D0F58E660D1E}" destId="{A2E3EFAB-C886-2443-A1E7-419D58BD9D67}" srcOrd="0" destOrd="0" parTransId="{5BAB084F-73E3-D043-A112-D3212BCC7201}" sibTransId="{1C694650-3F39-1F44-B25A-18D8ACA7F68D}"/>
    <dgm:cxn modelId="{3037E4B9-CAB4-5B4D-B7CC-89257438EEDA}" type="presOf" srcId="{B302E206-B666-9C42-8B00-B797D0CD4E6C}" destId="{86F81410-2434-8B48-AE81-727C467C3A1E}" srcOrd="1" destOrd="0" presId="urn:microsoft.com/office/officeart/2005/8/layout/orgChart1"/>
    <dgm:cxn modelId="{B33946BA-B3AC-5645-9956-5C286EDB3672}" srcId="{A71F1F0B-AD5B-654F-B0EE-7DA110C4DE92}" destId="{8489A35E-425A-204B-B05F-435B7560AE53}" srcOrd="0" destOrd="0" parTransId="{E7573634-7331-8F4B-AB5A-C17AB099E9BE}" sibTransId="{0A86C31A-F4F8-3044-BEA6-B9F8FD12685C}"/>
    <dgm:cxn modelId="{E9F3F1C6-9289-5143-9BD3-A4A203D56D5F}" type="presOf" srcId="{A71F1F0B-AD5B-654F-B0EE-7DA110C4DE92}" destId="{B9F6BA22-919A-9C4B-B203-09A25F6AE81C}" srcOrd="1" destOrd="0" presId="urn:microsoft.com/office/officeart/2005/8/layout/orgChart1"/>
    <dgm:cxn modelId="{AA0177C8-F1EC-E44C-8F5C-34035F68C2C8}" srcId="{0EA4AC67-B0BA-5D4C-9B7D-FA19A3447F72}" destId="{01602606-FF0B-FB48-8493-DE13F958F152}" srcOrd="0" destOrd="0" parTransId="{039E3369-8C94-9B4F-9F2C-A0DB456FD511}" sibTransId="{04564757-7579-FF47-905A-F2E8C30A5588}"/>
    <dgm:cxn modelId="{4C1814CB-92EF-294E-B909-FC68DF0B23AE}" type="presOf" srcId="{E81B8CF4-D87D-C341-A771-EDB3D161B03A}" destId="{C40153A5-D85E-6D4A-A4A6-BEFCF0A28303}" srcOrd="0" destOrd="0" presId="urn:microsoft.com/office/officeart/2005/8/layout/orgChart1"/>
    <dgm:cxn modelId="{7A6CA5D0-9F28-7346-9BE0-CFEF07CF81B5}" type="presOf" srcId="{24AFC3A5-F2F3-2C48-B2D6-9624D7DD02DB}" destId="{FE881360-5A46-5F47-8843-6C04A8FAA795}" srcOrd="0" destOrd="0" presId="urn:microsoft.com/office/officeart/2005/8/layout/orgChart1"/>
    <dgm:cxn modelId="{2A0458D2-E7AB-9E42-B88F-033843A6D4EA}" srcId="{01602606-FF0B-FB48-8493-DE13F958F152}" destId="{B302E206-B666-9C42-8B00-B797D0CD4E6C}" srcOrd="1" destOrd="0" parTransId="{6D5B00D1-ABC9-FB40-8329-B4DE435C7FB0}" sibTransId="{FA56750C-40F5-F14C-90EC-E82B83D39DB8}"/>
    <dgm:cxn modelId="{A913B6D2-35E6-D54D-BF64-3593782C4898}" type="presOf" srcId="{6119AFEB-0D55-014D-82EA-37196A49A6B8}" destId="{F26101E9-CACB-A944-A0DB-9A1334988C1E}" srcOrd="0" destOrd="0" presId="urn:microsoft.com/office/officeart/2005/8/layout/orgChart1"/>
    <dgm:cxn modelId="{40ECDCD2-6341-9A49-A495-580D2605BBDD}" srcId="{01602606-FF0B-FB48-8493-DE13F958F152}" destId="{A4D8C4E7-43E2-1846-A654-F17FA321212F}" srcOrd="0" destOrd="0" parTransId="{939BAEC0-5A04-EE49-B3D2-982364610840}" sibTransId="{0F20B66C-D3EB-3549-A02D-A522B2A92C04}"/>
    <dgm:cxn modelId="{91CEFCD2-56C0-9D4C-8634-6A02A8E2B52F}" type="presOf" srcId="{B302E206-B666-9C42-8B00-B797D0CD4E6C}" destId="{B626CC55-C2BB-1B49-A5BD-C57BA41727E0}" srcOrd="0" destOrd="0" presId="urn:microsoft.com/office/officeart/2005/8/layout/orgChart1"/>
    <dgm:cxn modelId="{85F6A1E4-F0CD-E84D-8846-17CF71FBBF00}" type="presOf" srcId="{E81B8CF4-D87D-C341-A771-EDB3D161B03A}" destId="{97858850-F15D-4B40-BFF1-0E1A90BF27A5}" srcOrd="1" destOrd="0" presId="urn:microsoft.com/office/officeart/2005/8/layout/orgChart1"/>
    <dgm:cxn modelId="{1FCBA9EF-3711-EF4D-8E71-89D7EDA1B84B}" srcId="{2D03F023-9E10-154B-B0FE-3565A41CE24D}" destId="{204BF803-16EA-BB4C-8A80-01BE25447656}" srcOrd="0" destOrd="0" parTransId="{A1153B95-B912-0A4E-B8B6-04598A4A0559}" sibTransId="{C08A7A56-5E3D-A745-B737-7D3148B4A24F}"/>
    <dgm:cxn modelId="{D53402F0-E3CE-BE42-9B67-D89592C679D9}" srcId="{0EA4AC67-B0BA-5D4C-9B7D-FA19A3447F72}" destId="{A71F1F0B-AD5B-654F-B0EE-7DA110C4DE92}" srcOrd="3" destOrd="0" parTransId="{6119AFEB-0D55-014D-82EA-37196A49A6B8}" sibTransId="{76A2F0EF-3E48-094A-9F18-3532E1EF6F46}"/>
    <dgm:cxn modelId="{D8AD18F3-63EB-2B46-8ADA-55DC3A70E477}" type="presOf" srcId="{99C5DB29-7083-7B4E-BEFB-EAD154F85591}" destId="{46117316-540B-C94D-AF0A-5C8ABD124855}" srcOrd="0" destOrd="0" presId="urn:microsoft.com/office/officeart/2005/8/layout/orgChart1"/>
    <dgm:cxn modelId="{281869F7-1EC1-8C49-87C7-FCF6BEAED19E}" type="presOf" srcId="{C20ECCEF-8BDB-6541-8293-870E7EBFF5EE}" destId="{3E9EDEF3-77C1-C34D-AAA3-1FE44FA3E4CE}" srcOrd="0" destOrd="0" presId="urn:microsoft.com/office/officeart/2005/8/layout/orgChart1"/>
    <dgm:cxn modelId="{9A9140F8-A888-8E45-B27B-AEC9E387019E}" type="presOf" srcId="{6D5B00D1-ABC9-FB40-8329-B4DE435C7FB0}" destId="{17D1B8DD-5146-E644-B54A-B40CA64A5436}" srcOrd="0" destOrd="0" presId="urn:microsoft.com/office/officeart/2005/8/layout/orgChart1"/>
    <dgm:cxn modelId="{48BA95FC-F638-5742-9B35-663352DF59B0}" type="presParOf" srcId="{FE881360-5A46-5F47-8843-6C04A8FAA795}" destId="{A78F7734-A7B1-964F-AF38-F34C4BBFD9EF}" srcOrd="0" destOrd="0" presId="urn:microsoft.com/office/officeart/2005/8/layout/orgChart1"/>
    <dgm:cxn modelId="{65B257AB-14B4-3440-9D08-23045667D0F4}" type="presParOf" srcId="{A78F7734-A7B1-964F-AF38-F34C4BBFD9EF}" destId="{61F7BBDC-A26A-FC4E-9343-471195F46327}" srcOrd="0" destOrd="0" presId="urn:microsoft.com/office/officeart/2005/8/layout/orgChart1"/>
    <dgm:cxn modelId="{AD6197B7-BCB7-CE47-B255-1660AD0F7108}" type="presParOf" srcId="{61F7BBDC-A26A-FC4E-9343-471195F46327}" destId="{936E5827-E663-AE4E-9E93-57BBFB686F7E}" srcOrd="0" destOrd="0" presId="urn:microsoft.com/office/officeart/2005/8/layout/orgChart1"/>
    <dgm:cxn modelId="{5A27D8EA-C6AD-2843-87DF-49EBF071CE39}" type="presParOf" srcId="{61F7BBDC-A26A-FC4E-9343-471195F46327}" destId="{64098333-7EC4-8F4C-B0E5-412F04E8DBAB}" srcOrd="1" destOrd="0" presId="urn:microsoft.com/office/officeart/2005/8/layout/orgChart1"/>
    <dgm:cxn modelId="{DAE7146D-CBDE-BA47-9F85-87749A6A88C3}" type="presParOf" srcId="{A78F7734-A7B1-964F-AF38-F34C4BBFD9EF}" destId="{8D340394-35CF-1D40-B45F-78405DE3807C}" srcOrd="1" destOrd="0" presId="urn:microsoft.com/office/officeart/2005/8/layout/orgChart1"/>
    <dgm:cxn modelId="{819148AE-8CAE-FC48-99FA-CD3539CF7603}" type="presParOf" srcId="{8D340394-35CF-1D40-B45F-78405DE3807C}" destId="{2A4A8E25-DEEF-BC4A-831E-E02C0E105688}" srcOrd="0" destOrd="0" presId="urn:microsoft.com/office/officeart/2005/8/layout/orgChart1"/>
    <dgm:cxn modelId="{36DE6410-9CB8-544E-BC29-D36E46D140A5}" type="presParOf" srcId="{8D340394-35CF-1D40-B45F-78405DE3807C}" destId="{1D1064B6-DFED-1942-9844-208E8FBC9593}" srcOrd="1" destOrd="0" presId="urn:microsoft.com/office/officeart/2005/8/layout/orgChart1"/>
    <dgm:cxn modelId="{C790E396-2AFD-064D-93FF-126DFA9797C2}" type="presParOf" srcId="{1D1064B6-DFED-1942-9844-208E8FBC9593}" destId="{21868F69-FAFE-484E-8356-539E6E24D5CB}" srcOrd="0" destOrd="0" presId="urn:microsoft.com/office/officeart/2005/8/layout/orgChart1"/>
    <dgm:cxn modelId="{8683BC3F-F217-F04A-9731-C2C1194D41A2}" type="presParOf" srcId="{21868F69-FAFE-484E-8356-539E6E24D5CB}" destId="{DD53D2FB-598C-494E-AD89-387043EA2413}" srcOrd="0" destOrd="0" presId="urn:microsoft.com/office/officeart/2005/8/layout/orgChart1"/>
    <dgm:cxn modelId="{4F217214-1743-2A4E-A6E5-8918C85B6FBD}" type="presParOf" srcId="{21868F69-FAFE-484E-8356-539E6E24D5CB}" destId="{94031F92-0359-9E40-96A9-F27837F49F12}" srcOrd="1" destOrd="0" presId="urn:microsoft.com/office/officeart/2005/8/layout/orgChart1"/>
    <dgm:cxn modelId="{D8882FAA-B432-BC46-9E81-7006F558E82F}" type="presParOf" srcId="{1D1064B6-DFED-1942-9844-208E8FBC9593}" destId="{19FC6858-3C81-1F47-AC5E-FC43E511532A}" srcOrd="1" destOrd="0" presId="urn:microsoft.com/office/officeart/2005/8/layout/orgChart1"/>
    <dgm:cxn modelId="{25906EA7-8C5E-B649-8A37-BD438EBD8B60}" type="presParOf" srcId="{19FC6858-3C81-1F47-AC5E-FC43E511532A}" destId="{F5051232-98DA-404B-B631-5B6355958B08}" srcOrd="0" destOrd="0" presId="urn:microsoft.com/office/officeart/2005/8/layout/orgChart1"/>
    <dgm:cxn modelId="{C430875E-015F-EF45-9FD8-1DD6738BC739}" type="presParOf" srcId="{19FC6858-3C81-1F47-AC5E-FC43E511532A}" destId="{924CA18C-E19A-A441-A5A3-0FE92585210A}" srcOrd="1" destOrd="0" presId="urn:microsoft.com/office/officeart/2005/8/layout/orgChart1"/>
    <dgm:cxn modelId="{8E84F49C-381C-8B47-A6CB-92B0D9EF5EE1}" type="presParOf" srcId="{924CA18C-E19A-A441-A5A3-0FE92585210A}" destId="{9654FB43-30BA-C844-A0AD-3C3D42BB557A}" srcOrd="0" destOrd="0" presId="urn:microsoft.com/office/officeart/2005/8/layout/orgChart1"/>
    <dgm:cxn modelId="{0645F608-0835-9B4F-9CB9-0A0B7126BB4B}" type="presParOf" srcId="{9654FB43-30BA-C844-A0AD-3C3D42BB557A}" destId="{0BF346C7-CA74-064A-B4A3-E98360897A7D}" srcOrd="0" destOrd="0" presId="urn:microsoft.com/office/officeart/2005/8/layout/orgChart1"/>
    <dgm:cxn modelId="{983031C1-1880-4744-A21F-D850CEA30EF9}" type="presParOf" srcId="{9654FB43-30BA-C844-A0AD-3C3D42BB557A}" destId="{65F87439-35C6-1C49-9BB6-B669C581FA99}" srcOrd="1" destOrd="0" presId="urn:microsoft.com/office/officeart/2005/8/layout/orgChart1"/>
    <dgm:cxn modelId="{DD776054-CFC3-B143-9D67-9429F37D528F}" type="presParOf" srcId="{924CA18C-E19A-A441-A5A3-0FE92585210A}" destId="{4E4E84EA-9F33-3E45-AF14-B8C1DA38C80E}" srcOrd="1" destOrd="0" presId="urn:microsoft.com/office/officeart/2005/8/layout/orgChart1"/>
    <dgm:cxn modelId="{57477D04-63FE-7D41-852A-28F092D1A55A}" type="presParOf" srcId="{924CA18C-E19A-A441-A5A3-0FE92585210A}" destId="{1036DB86-CC53-5F4E-A975-50F631072D4F}" srcOrd="2" destOrd="0" presId="urn:microsoft.com/office/officeart/2005/8/layout/orgChart1"/>
    <dgm:cxn modelId="{8C493F05-B1C3-924E-A12F-FDB20591EF39}" type="presParOf" srcId="{19FC6858-3C81-1F47-AC5E-FC43E511532A}" destId="{17D1B8DD-5146-E644-B54A-B40CA64A5436}" srcOrd="2" destOrd="0" presId="urn:microsoft.com/office/officeart/2005/8/layout/orgChart1"/>
    <dgm:cxn modelId="{BA6D9CB2-EE6B-8A42-AEF4-F49F837B2173}" type="presParOf" srcId="{19FC6858-3C81-1F47-AC5E-FC43E511532A}" destId="{C49E55B9-0F55-4E4B-8B69-B0A18572865B}" srcOrd="3" destOrd="0" presId="urn:microsoft.com/office/officeart/2005/8/layout/orgChart1"/>
    <dgm:cxn modelId="{7F37626F-1956-4E42-BFDF-34C979418B20}" type="presParOf" srcId="{C49E55B9-0F55-4E4B-8B69-B0A18572865B}" destId="{FA24AB30-9512-714C-AE17-1C15B3F954DA}" srcOrd="0" destOrd="0" presId="urn:microsoft.com/office/officeart/2005/8/layout/orgChart1"/>
    <dgm:cxn modelId="{C69238E3-42ED-C64C-A909-5842DC7F2CC7}" type="presParOf" srcId="{FA24AB30-9512-714C-AE17-1C15B3F954DA}" destId="{B626CC55-C2BB-1B49-A5BD-C57BA41727E0}" srcOrd="0" destOrd="0" presId="urn:microsoft.com/office/officeart/2005/8/layout/orgChart1"/>
    <dgm:cxn modelId="{093BD0AC-BC50-294D-A060-327CEA4DD02E}" type="presParOf" srcId="{FA24AB30-9512-714C-AE17-1C15B3F954DA}" destId="{86F81410-2434-8B48-AE81-727C467C3A1E}" srcOrd="1" destOrd="0" presId="urn:microsoft.com/office/officeart/2005/8/layout/orgChart1"/>
    <dgm:cxn modelId="{B51B356F-2EA5-C14B-99B5-073A6586C7FF}" type="presParOf" srcId="{C49E55B9-0F55-4E4B-8B69-B0A18572865B}" destId="{1A375EC4-49B9-BB4D-B18F-6D0503E9EEA9}" srcOrd="1" destOrd="0" presId="urn:microsoft.com/office/officeart/2005/8/layout/orgChart1"/>
    <dgm:cxn modelId="{3445F755-97AA-5F4D-829C-8862C990D21F}" type="presParOf" srcId="{C49E55B9-0F55-4E4B-8B69-B0A18572865B}" destId="{FA8F985A-362E-374B-B4C1-918082B20AB5}" srcOrd="2" destOrd="0" presId="urn:microsoft.com/office/officeart/2005/8/layout/orgChart1"/>
    <dgm:cxn modelId="{32BCDBCE-59E5-044B-8488-FBF17A4D12A6}" type="presParOf" srcId="{1D1064B6-DFED-1942-9844-208E8FBC9593}" destId="{4805E88D-5DB2-4245-A7DC-88985F5DB896}" srcOrd="2" destOrd="0" presId="urn:microsoft.com/office/officeart/2005/8/layout/orgChart1"/>
    <dgm:cxn modelId="{13E5CF19-12E2-024C-9EC4-E9D8B2401777}" type="presParOf" srcId="{8D340394-35CF-1D40-B45F-78405DE3807C}" destId="{6879AFF8-D5B8-A34D-A3CD-C578926D0919}" srcOrd="2" destOrd="0" presId="urn:microsoft.com/office/officeart/2005/8/layout/orgChart1"/>
    <dgm:cxn modelId="{9DE52C03-DCD7-7C4E-AB93-59F2FA010C71}" type="presParOf" srcId="{8D340394-35CF-1D40-B45F-78405DE3807C}" destId="{AEB1964D-2C8D-2843-9445-69D6A7A8FC40}" srcOrd="3" destOrd="0" presId="urn:microsoft.com/office/officeart/2005/8/layout/orgChart1"/>
    <dgm:cxn modelId="{58089D66-574D-9444-93E3-2F9C66B1475B}" type="presParOf" srcId="{AEB1964D-2C8D-2843-9445-69D6A7A8FC40}" destId="{1A792469-B72E-204C-8BD7-9A54C3EA9DC0}" srcOrd="0" destOrd="0" presId="urn:microsoft.com/office/officeart/2005/8/layout/orgChart1"/>
    <dgm:cxn modelId="{051CEA91-686C-2440-ADB5-384523B98965}" type="presParOf" srcId="{1A792469-B72E-204C-8BD7-9A54C3EA9DC0}" destId="{B04C0179-AE1A-3247-9551-ADDD12506884}" srcOrd="0" destOrd="0" presId="urn:microsoft.com/office/officeart/2005/8/layout/orgChart1"/>
    <dgm:cxn modelId="{DE111B0D-1CC5-0E4E-977F-C0F4FD04C68E}" type="presParOf" srcId="{1A792469-B72E-204C-8BD7-9A54C3EA9DC0}" destId="{EBB645BE-1FF7-B442-8263-0A73B74D93F8}" srcOrd="1" destOrd="0" presId="urn:microsoft.com/office/officeart/2005/8/layout/orgChart1"/>
    <dgm:cxn modelId="{966D0534-0A8C-2B4D-AEA6-2A1631EEAD48}" type="presParOf" srcId="{AEB1964D-2C8D-2843-9445-69D6A7A8FC40}" destId="{85278A81-3450-5B4E-B068-7E76CAE2E513}" srcOrd="1" destOrd="0" presId="urn:microsoft.com/office/officeart/2005/8/layout/orgChart1"/>
    <dgm:cxn modelId="{3CFEECE5-4C76-4740-9D54-0F6D48CCD321}" type="presParOf" srcId="{85278A81-3450-5B4E-B068-7E76CAE2E513}" destId="{5530532F-940F-1943-AA68-3F64310335F9}" srcOrd="0" destOrd="0" presId="urn:microsoft.com/office/officeart/2005/8/layout/orgChart1"/>
    <dgm:cxn modelId="{03861158-3132-E548-AD7C-C75F86467BDA}" type="presParOf" srcId="{85278A81-3450-5B4E-B068-7E76CAE2E513}" destId="{676DA2A3-DFA2-0F47-B9AC-11AA092BEA4B}" srcOrd="1" destOrd="0" presId="urn:microsoft.com/office/officeart/2005/8/layout/orgChart1"/>
    <dgm:cxn modelId="{A2268DAD-FCBC-6B40-8209-E0AEF80539E4}" type="presParOf" srcId="{676DA2A3-DFA2-0F47-B9AC-11AA092BEA4B}" destId="{3275B065-157E-CD47-AB57-61CFB892CA29}" srcOrd="0" destOrd="0" presId="urn:microsoft.com/office/officeart/2005/8/layout/orgChart1"/>
    <dgm:cxn modelId="{601C48A7-3E76-CC48-A8C0-AA4AE062A825}" type="presParOf" srcId="{3275B065-157E-CD47-AB57-61CFB892CA29}" destId="{943BEC70-6F96-E249-9268-9C55CF29EB61}" srcOrd="0" destOrd="0" presId="urn:microsoft.com/office/officeart/2005/8/layout/orgChart1"/>
    <dgm:cxn modelId="{D4C52BE8-CD93-B048-9AEE-EBA5C5B24F68}" type="presParOf" srcId="{3275B065-157E-CD47-AB57-61CFB892CA29}" destId="{D7E3764D-D963-4144-A551-8063E23D5222}" srcOrd="1" destOrd="0" presId="urn:microsoft.com/office/officeart/2005/8/layout/orgChart1"/>
    <dgm:cxn modelId="{84614B45-A992-124B-8F38-A1AD7659B332}" type="presParOf" srcId="{676DA2A3-DFA2-0F47-B9AC-11AA092BEA4B}" destId="{3B816A9B-F660-2D4F-AB3A-12DA798DBC39}" srcOrd="1" destOrd="0" presId="urn:microsoft.com/office/officeart/2005/8/layout/orgChart1"/>
    <dgm:cxn modelId="{325DED95-A750-1040-A186-3256BD75513D}" type="presParOf" srcId="{676DA2A3-DFA2-0F47-B9AC-11AA092BEA4B}" destId="{06507B6C-95CB-5448-9EBE-8DE195C8AF15}" srcOrd="2" destOrd="0" presId="urn:microsoft.com/office/officeart/2005/8/layout/orgChart1"/>
    <dgm:cxn modelId="{E3282D08-74B0-0A46-9491-F013F2E5382D}" type="presParOf" srcId="{85278A81-3450-5B4E-B068-7E76CAE2E513}" destId="{AF518724-E6B9-FC40-A0AC-05A7CB041A32}" srcOrd="2" destOrd="0" presId="urn:microsoft.com/office/officeart/2005/8/layout/orgChart1"/>
    <dgm:cxn modelId="{B1234C1D-8FB2-254B-B62E-EE5CEAEC0670}" type="presParOf" srcId="{85278A81-3450-5B4E-B068-7E76CAE2E513}" destId="{A41FC7B8-21B6-524F-9C1F-C7B9FA0071E4}" srcOrd="3" destOrd="0" presId="urn:microsoft.com/office/officeart/2005/8/layout/orgChart1"/>
    <dgm:cxn modelId="{FABD5EAF-FED3-C441-963E-9B08A51BCD10}" type="presParOf" srcId="{A41FC7B8-21B6-524F-9C1F-C7B9FA0071E4}" destId="{7FCA0F01-8654-9445-8862-34E54FC3DF7B}" srcOrd="0" destOrd="0" presId="urn:microsoft.com/office/officeart/2005/8/layout/orgChart1"/>
    <dgm:cxn modelId="{1FCEF4F9-56A2-0246-ACD4-42837547F3ED}" type="presParOf" srcId="{7FCA0F01-8654-9445-8862-34E54FC3DF7B}" destId="{D598CC4C-C429-CD41-9A3F-F2C52BB189BD}" srcOrd="0" destOrd="0" presId="urn:microsoft.com/office/officeart/2005/8/layout/orgChart1"/>
    <dgm:cxn modelId="{515A01F1-969C-CF4A-AA86-508045920846}" type="presParOf" srcId="{7FCA0F01-8654-9445-8862-34E54FC3DF7B}" destId="{0EB8D0C9-B223-EB42-95A6-52D7810657A2}" srcOrd="1" destOrd="0" presId="urn:microsoft.com/office/officeart/2005/8/layout/orgChart1"/>
    <dgm:cxn modelId="{3B5C63DF-4499-EA46-BA58-6B80C995A536}" type="presParOf" srcId="{A41FC7B8-21B6-524F-9C1F-C7B9FA0071E4}" destId="{82E9559C-7EBE-7044-BF23-7403247BA387}" srcOrd="1" destOrd="0" presId="urn:microsoft.com/office/officeart/2005/8/layout/orgChart1"/>
    <dgm:cxn modelId="{F39A0E8F-2C6D-644C-B49F-C358272206B1}" type="presParOf" srcId="{A41FC7B8-21B6-524F-9C1F-C7B9FA0071E4}" destId="{A3FC25F4-A85C-2649-BCE5-04D6B95C7911}" srcOrd="2" destOrd="0" presId="urn:microsoft.com/office/officeart/2005/8/layout/orgChart1"/>
    <dgm:cxn modelId="{0EAE613A-2E47-AD4F-88C0-2BBB9626EBA9}" type="presParOf" srcId="{AEB1964D-2C8D-2843-9445-69D6A7A8FC40}" destId="{F7C01165-0EC6-0142-95AF-A2C14722A074}" srcOrd="2" destOrd="0" presId="urn:microsoft.com/office/officeart/2005/8/layout/orgChart1"/>
    <dgm:cxn modelId="{C498AB13-83AA-1747-8182-83789A7AFED4}" type="presParOf" srcId="{8D340394-35CF-1D40-B45F-78405DE3807C}" destId="{A7EDA7AD-6BDB-694D-B829-1B72251DE4C3}" srcOrd="4" destOrd="0" presId="urn:microsoft.com/office/officeart/2005/8/layout/orgChart1"/>
    <dgm:cxn modelId="{C817B265-D643-8A4F-A4F9-674184173AF3}" type="presParOf" srcId="{8D340394-35CF-1D40-B45F-78405DE3807C}" destId="{DEA8E30C-89A6-4A44-A96A-92FBFC49EEA0}" srcOrd="5" destOrd="0" presId="urn:microsoft.com/office/officeart/2005/8/layout/orgChart1"/>
    <dgm:cxn modelId="{76B310D7-424D-DF40-8BC2-E34ED4B820C3}" type="presParOf" srcId="{DEA8E30C-89A6-4A44-A96A-92FBFC49EEA0}" destId="{9A5C4A17-98FD-924D-B6C8-0A974A081AD2}" srcOrd="0" destOrd="0" presId="urn:microsoft.com/office/officeart/2005/8/layout/orgChart1"/>
    <dgm:cxn modelId="{77B98E25-DA21-0642-812A-6303340ED222}" type="presParOf" srcId="{9A5C4A17-98FD-924D-B6C8-0A974A081AD2}" destId="{8F17FE21-913D-724F-9126-E61DB9CBA19E}" srcOrd="0" destOrd="0" presId="urn:microsoft.com/office/officeart/2005/8/layout/orgChart1"/>
    <dgm:cxn modelId="{17519A75-FCC2-CF49-ABE6-264D0BAE2B9C}" type="presParOf" srcId="{9A5C4A17-98FD-924D-B6C8-0A974A081AD2}" destId="{DBD4B4AF-9DBF-464A-AB06-39E91AD0BD46}" srcOrd="1" destOrd="0" presId="urn:microsoft.com/office/officeart/2005/8/layout/orgChart1"/>
    <dgm:cxn modelId="{31E21169-013F-D64F-AB77-6E4F2A7FDDCE}" type="presParOf" srcId="{DEA8E30C-89A6-4A44-A96A-92FBFC49EEA0}" destId="{50026F63-E809-2F47-B16F-D692A3369BC4}" srcOrd="1" destOrd="0" presId="urn:microsoft.com/office/officeart/2005/8/layout/orgChart1"/>
    <dgm:cxn modelId="{1772415C-FE8F-FC44-AFAE-3631F5985D36}" type="presParOf" srcId="{50026F63-E809-2F47-B16F-D692A3369BC4}" destId="{C4C8A300-6F63-0F47-8506-D845B2DCDDF0}" srcOrd="0" destOrd="0" presId="urn:microsoft.com/office/officeart/2005/8/layout/orgChart1"/>
    <dgm:cxn modelId="{22CD6F9F-1680-1C46-8A71-AEA10FACB017}" type="presParOf" srcId="{50026F63-E809-2F47-B16F-D692A3369BC4}" destId="{05425485-6444-5440-90D6-E2ABBCC7D308}" srcOrd="1" destOrd="0" presId="urn:microsoft.com/office/officeart/2005/8/layout/orgChart1"/>
    <dgm:cxn modelId="{3E7E9E7F-8A92-9149-8BB7-484C376E2C6A}" type="presParOf" srcId="{05425485-6444-5440-90D6-E2ABBCC7D308}" destId="{225549C8-3F23-5E4A-82F5-BEE7AFE4F6C2}" srcOrd="0" destOrd="0" presId="urn:microsoft.com/office/officeart/2005/8/layout/orgChart1"/>
    <dgm:cxn modelId="{4948BBBE-2E9B-7E4F-ABD5-5A6BF59356DA}" type="presParOf" srcId="{225549C8-3F23-5E4A-82F5-BEE7AFE4F6C2}" destId="{8C005C86-88F7-644A-A851-62766AE9958D}" srcOrd="0" destOrd="0" presId="urn:microsoft.com/office/officeart/2005/8/layout/orgChart1"/>
    <dgm:cxn modelId="{BD9DCF57-782F-774A-8233-19ABDF00E1AB}" type="presParOf" srcId="{225549C8-3F23-5E4A-82F5-BEE7AFE4F6C2}" destId="{7FF2D0BB-E4A3-2C42-978B-500435ED1712}" srcOrd="1" destOrd="0" presId="urn:microsoft.com/office/officeart/2005/8/layout/orgChart1"/>
    <dgm:cxn modelId="{20B8B46E-864E-BF45-BD23-332E618E3514}" type="presParOf" srcId="{05425485-6444-5440-90D6-E2ABBCC7D308}" destId="{660E409D-956F-E14A-B3B9-DC849C66EEEE}" srcOrd="1" destOrd="0" presId="urn:microsoft.com/office/officeart/2005/8/layout/orgChart1"/>
    <dgm:cxn modelId="{A73F72BC-037A-0A41-B82B-985E7046BE89}" type="presParOf" srcId="{05425485-6444-5440-90D6-E2ABBCC7D308}" destId="{560E3324-6E5A-C246-9E69-8951B4094EB9}" srcOrd="2" destOrd="0" presId="urn:microsoft.com/office/officeart/2005/8/layout/orgChart1"/>
    <dgm:cxn modelId="{051124E8-E525-2449-A6AC-6505A1BF966C}" type="presParOf" srcId="{50026F63-E809-2F47-B16F-D692A3369BC4}" destId="{93D784D5-5E80-BB42-838D-76EAA7CBBBBE}" srcOrd="2" destOrd="0" presId="urn:microsoft.com/office/officeart/2005/8/layout/orgChart1"/>
    <dgm:cxn modelId="{B60FA140-5E89-4F47-8040-06B0FD8435A3}" type="presParOf" srcId="{50026F63-E809-2F47-B16F-D692A3369BC4}" destId="{F882CCB4-4053-6844-82E2-771DC233B491}" srcOrd="3" destOrd="0" presId="urn:microsoft.com/office/officeart/2005/8/layout/orgChart1"/>
    <dgm:cxn modelId="{F8CCFB45-F61C-094B-97B0-F99BF955A8A6}" type="presParOf" srcId="{F882CCB4-4053-6844-82E2-771DC233B491}" destId="{03B0E7F5-4A09-2B48-B6F5-2BB2CE11A312}" srcOrd="0" destOrd="0" presId="urn:microsoft.com/office/officeart/2005/8/layout/orgChart1"/>
    <dgm:cxn modelId="{D7634640-F974-6149-BF36-1B43370DE902}" type="presParOf" srcId="{03B0E7F5-4A09-2B48-B6F5-2BB2CE11A312}" destId="{C40153A5-D85E-6D4A-A4A6-BEFCF0A28303}" srcOrd="0" destOrd="0" presId="urn:microsoft.com/office/officeart/2005/8/layout/orgChart1"/>
    <dgm:cxn modelId="{7068FCA1-6F08-1E4C-B12B-F7E77A59EFFF}" type="presParOf" srcId="{03B0E7F5-4A09-2B48-B6F5-2BB2CE11A312}" destId="{97858850-F15D-4B40-BFF1-0E1A90BF27A5}" srcOrd="1" destOrd="0" presId="urn:microsoft.com/office/officeart/2005/8/layout/orgChart1"/>
    <dgm:cxn modelId="{05769AFE-BA1F-3D40-A285-2EB41CAB9873}" type="presParOf" srcId="{F882CCB4-4053-6844-82E2-771DC233B491}" destId="{B2BF04D7-2AD0-F64C-94EC-4ADF6FF86D1E}" srcOrd="1" destOrd="0" presId="urn:microsoft.com/office/officeart/2005/8/layout/orgChart1"/>
    <dgm:cxn modelId="{AE711F27-90DE-FD47-89C4-B35C3C6E6838}" type="presParOf" srcId="{F882CCB4-4053-6844-82E2-771DC233B491}" destId="{72F40E34-9CDC-9946-8FCA-CCD2AB3F478C}" srcOrd="2" destOrd="0" presId="urn:microsoft.com/office/officeart/2005/8/layout/orgChart1"/>
    <dgm:cxn modelId="{6798B8DA-A519-1343-A70D-A9898B251AF7}" type="presParOf" srcId="{DEA8E30C-89A6-4A44-A96A-92FBFC49EEA0}" destId="{AC618CAD-42B1-AE4A-8A87-FEC7C3E24225}" srcOrd="2" destOrd="0" presId="urn:microsoft.com/office/officeart/2005/8/layout/orgChart1"/>
    <dgm:cxn modelId="{D1A83680-B4B9-3442-B3B6-B4F9777AAEBB}" type="presParOf" srcId="{8D340394-35CF-1D40-B45F-78405DE3807C}" destId="{F26101E9-CACB-A944-A0DB-9A1334988C1E}" srcOrd="6" destOrd="0" presId="urn:microsoft.com/office/officeart/2005/8/layout/orgChart1"/>
    <dgm:cxn modelId="{2600F528-F91F-E444-8963-87E8C0AF561B}" type="presParOf" srcId="{8D340394-35CF-1D40-B45F-78405DE3807C}" destId="{8936F8BF-FBA0-154D-B97B-3C6F04DD966E}" srcOrd="7" destOrd="0" presId="urn:microsoft.com/office/officeart/2005/8/layout/orgChart1"/>
    <dgm:cxn modelId="{21697A25-AA8D-1442-A7FA-51C2691B9A75}" type="presParOf" srcId="{8936F8BF-FBA0-154D-B97B-3C6F04DD966E}" destId="{BABB422E-0D28-4A46-834B-98DAB3556DF7}" srcOrd="0" destOrd="0" presId="urn:microsoft.com/office/officeart/2005/8/layout/orgChart1"/>
    <dgm:cxn modelId="{B57C7E04-077E-694F-BBAA-66A63DF3D39E}" type="presParOf" srcId="{BABB422E-0D28-4A46-834B-98DAB3556DF7}" destId="{A2700CA1-8E62-F745-A126-A36FADF57218}" srcOrd="0" destOrd="0" presId="urn:microsoft.com/office/officeart/2005/8/layout/orgChart1"/>
    <dgm:cxn modelId="{52946C77-78D8-9742-A7BE-D49057EA54CF}" type="presParOf" srcId="{BABB422E-0D28-4A46-834B-98DAB3556DF7}" destId="{B9F6BA22-919A-9C4B-B203-09A25F6AE81C}" srcOrd="1" destOrd="0" presId="urn:microsoft.com/office/officeart/2005/8/layout/orgChart1"/>
    <dgm:cxn modelId="{EDE429AC-D6D6-0E48-8DC0-83B58823A027}" type="presParOf" srcId="{8936F8BF-FBA0-154D-B97B-3C6F04DD966E}" destId="{D2713CFC-1A05-7844-9A83-177AC9CA3B71}" srcOrd="1" destOrd="0" presId="urn:microsoft.com/office/officeart/2005/8/layout/orgChart1"/>
    <dgm:cxn modelId="{01D657A8-C58E-9F43-90A6-64250BB40DF6}" type="presParOf" srcId="{D2713CFC-1A05-7844-9A83-177AC9CA3B71}" destId="{FA57631C-C09B-544C-88DB-EDE2B0D3D245}" srcOrd="0" destOrd="0" presId="urn:microsoft.com/office/officeart/2005/8/layout/orgChart1"/>
    <dgm:cxn modelId="{A99650B8-79CD-1242-8582-6E9413E8A3B3}" type="presParOf" srcId="{D2713CFC-1A05-7844-9A83-177AC9CA3B71}" destId="{7B7CD178-2C36-054A-8C28-13ECCADC2431}" srcOrd="1" destOrd="0" presId="urn:microsoft.com/office/officeart/2005/8/layout/orgChart1"/>
    <dgm:cxn modelId="{E440F282-FA4F-494B-8FD2-E8DA1D8594D4}" type="presParOf" srcId="{7B7CD178-2C36-054A-8C28-13ECCADC2431}" destId="{09C3EFB7-31B8-DB45-ADD0-186C4B537F59}" srcOrd="0" destOrd="0" presId="urn:microsoft.com/office/officeart/2005/8/layout/orgChart1"/>
    <dgm:cxn modelId="{4EBE670D-53CB-A94C-AF0A-E92102F54861}" type="presParOf" srcId="{09C3EFB7-31B8-DB45-ADD0-186C4B537F59}" destId="{D92D570A-8BDA-244D-B7A1-AF7842CE7C9D}" srcOrd="0" destOrd="0" presId="urn:microsoft.com/office/officeart/2005/8/layout/orgChart1"/>
    <dgm:cxn modelId="{803344EA-C738-AC42-9C9E-9D61C4FF8D7D}" type="presParOf" srcId="{09C3EFB7-31B8-DB45-ADD0-186C4B537F59}" destId="{1F1ECCC5-8D95-7D41-8251-B1E30C2B7584}" srcOrd="1" destOrd="0" presId="urn:microsoft.com/office/officeart/2005/8/layout/orgChart1"/>
    <dgm:cxn modelId="{A18E1B6E-FDCB-FB4A-ADB9-2616E9BE4114}" type="presParOf" srcId="{7B7CD178-2C36-054A-8C28-13ECCADC2431}" destId="{78BFE8FE-28D7-B542-8C5F-9591E9A88743}" srcOrd="1" destOrd="0" presId="urn:microsoft.com/office/officeart/2005/8/layout/orgChart1"/>
    <dgm:cxn modelId="{3A7B4EFF-0662-B94B-97D4-7BC8AA219EC9}" type="presParOf" srcId="{7B7CD178-2C36-054A-8C28-13ECCADC2431}" destId="{4DA03004-F535-1B44-A927-6562DCD7BE49}" srcOrd="2" destOrd="0" presId="urn:microsoft.com/office/officeart/2005/8/layout/orgChart1"/>
    <dgm:cxn modelId="{13CA85C1-1068-914C-9BF0-16B063DA2344}" type="presParOf" srcId="{D2713CFC-1A05-7844-9A83-177AC9CA3B71}" destId="{3E9EDEF3-77C1-C34D-AAA3-1FE44FA3E4CE}" srcOrd="2" destOrd="0" presId="urn:microsoft.com/office/officeart/2005/8/layout/orgChart1"/>
    <dgm:cxn modelId="{7386FC6D-D891-2D46-B7E2-7F9157F9F8CE}" type="presParOf" srcId="{D2713CFC-1A05-7844-9A83-177AC9CA3B71}" destId="{1A57A379-DCAD-AA42-BF0E-4A4B1C40E6D8}" srcOrd="3" destOrd="0" presId="urn:microsoft.com/office/officeart/2005/8/layout/orgChart1"/>
    <dgm:cxn modelId="{491F9BD5-203C-1545-A9DF-3E821F72AE14}" type="presParOf" srcId="{1A57A379-DCAD-AA42-BF0E-4A4B1C40E6D8}" destId="{AAE56B8A-83A8-604C-A2DB-E33BE82AAB47}" srcOrd="0" destOrd="0" presId="urn:microsoft.com/office/officeart/2005/8/layout/orgChart1"/>
    <dgm:cxn modelId="{E9CAF7ED-2673-4447-8620-476F9499BDE9}" type="presParOf" srcId="{AAE56B8A-83A8-604C-A2DB-E33BE82AAB47}" destId="{46117316-540B-C94D-AF0A-5C8ABD124855}" srcOrd="0" destOrd="0" presId="urn:microsoft.com/office/officeart/2005/8/layout/orgChart1"/>
    <dgm:cxn modelId="{0C0D1FEF-6D19-FC4A-9DEC-04C9FEA63873}" type="presParOf" srcId="{AAE56B8A-83A8-604C-A2DB-E33BE82AAB47}" destId="{A1EA0B42-AEA7-5D4B-8BA4-8878E2597B4C}" srcOrd="1" destOrd="0" presId="urn:microsoft.com/office/officeart/2005/8/layout/orgChart1"/>
    <dgm:cxn modelId="{333490E5-1911-AC48-9D79-887A06ED87C1}" type="presParOf" srcId="{1A57A379-DCAD-AA42-BF0E-4A4B1C40E6D8}" destId="{198F68EB-B024-3C49-B32B-BAA08EE85A5B}" srcOrd="1" destOrd="0" presId="urn:microsoft.com/office/officeart/2005/8/layout/orgChart1"/>
    <dgm:cxn modelId="{FACB9B36-7044-DD4A-8534-BC34CE9DA02F}" type="presParOf" srcId="{1A57A379-DCAD-AA42-BF0E-4A4B1C40E6D8}" destId="{3F4D2BCB-5BA4-534B-92AC-A94601CE6D26}" srcOrd="2" destOrd="0" presId="urn:microsoft.com/office/officeart/2005/8/layout/orgChart1"/>
    <dgm:cxn modelId="{3D33A472-6290-9C48-A8D8-6B9C73562C6C}" type="presParOf" srcId="{8936F8BF-FBA0-154D-B97B-3C6F04DD966E}" destId="{C2D6F881-9411-854C-8EF0-A11A0BDEC923}" srcOrd="2" destOrd="0" presId="urn:microsoft.com/office/officeart/2005/8/layout/orgChart1"/>
    <dgm:cxn modelId="{07045712-1C93-364C-A6A3-CF73420BDF20}" type="presParOf" srcId="{A78F7734-A7B1-964F-AF38-F34C4BBFD9EF}" destId="{19E00CF1-C396-5E48-9965-E5F37E1104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4776D-C45E-8C49-A965-7A14196C4069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AA6DD8E-AD5F-4348-8C7F-EB8689F90440}">
      <dgm:prSet phldrT="[文字]"/>
      <dgm:spPr>
        <a:solidFill>
          <a:srgbClr val="9BC1BC"/>
        </a:solidFill>
      </dgm:spPr>
      <dgm:t>
        <a:bodyPr/>
        <a:lstStyle/>
        <a:p>
          <a:r>
            <a:rPr lang="zh-TW" altLang="en-US" dirty="0">
              <a:latin typeface="Songti SC" panose="02010600040101010101" pitchFamily="2" charset="-122"/>
              <a:ea typeface="Songti SC" panose="02010600040101010101" pitchFamily="2" charset="-122"/>
            </a:rPr>
            <a:t>許馨文</a:t>
          </a:r>
        </a:p>
      </dgm:t>
    </dgm:pt>
    <dgm:pt modelId="{F2EA521A-B50C-6D45-A0D5-338995FE4262}" type="parTrans" cxnId="{177AA1B4-5BEC-F641-92AD-62A029E9FD81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E956BE69-48A9-704F-B068-2961D0AE412E}" type="sibTrans" cxnId="{177AA1B4-5BEC-F641-92AD-62A029E9FD81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62629D85-F1D4-524A-8A4B-D5B19ED3E90C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</a:rPr>
            <a:t>Data Categories</a:t>
          </a:r>
          <a:endParaRPr lang="zh-TW" altLang="en-US" sz="16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03A9913E-D2BC-B64D-B31D-FB35A7244322}" type="parTrans" cxnId="{8ED5D660-5BCD-CB40-9D53-36AF32A7AC5C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B165B43-45D2-8849-8357-FF7B8BE802CB}" type="sibTrans" cxnId="{8ED5D660-5BCD-CB40-9D53-36AF32A7AC5C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CC48B70-C527-254D-B73E-F83E4ED5E7F2}">
      <dgm:prSet phldrT="[文字]"/>
      <dgm:spPr>
        <a:solidFill>
          <a:srgbClr val="9BC1BC"/>
        </a:solidFill>
      </dgm:spPr>
      <dgm:t>
        <a:bodyPr/>
        <a:lstStyle/>
        <a:p>
          <a:r>
            <a:rPr lang="zh-TW" altLang="en-US" dirty="0">
              <a:latin typeface="Songti SC" panose="02010600040101010101" pitchFamily="2" charset="-122"/>
              <a:ea typeface="Songti SC" panose="02010600040101010101" pitchFamily="2" charset="-122"/>
            </a:rPr>
            <a:t>吳堃豪</a:t>
          </a:r>
        </a:p>
      </dgm:t>
    </dgm:pt>
    <dgm:pt modelId="{134FFA1C-29C8-7B40-B60D-47E1A99B1BAA}" type="parTrans" cxnId="{46F58654-6149-E349-8198-6E88C260C2CA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5EB0BC8F-A36E-9941-883C-3CC8A0F2B3E9}" type="sibTrans" cxnId="{46F58654-6149-E349-8198-6E88C260C2CA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0A59D5B1-8153-F745-B228-0BC0A13D3288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</a:rPr>
            <a:t>Programming Codes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C12A0874-13AB-0440-BF59-4DF0395E744B}" type="parTrans" cxnId="{6158964A-2A65-EE44-84FB-00EE10233748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94D64B10-95EE-1542-821E-A6B1A65FA058}" type="sibTrans" cxnId="{6158964A-2A65-EE44-84FB-00EE10233748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ABC59565-259D-F249-B134-615837138E56}">
      <dgm:prSet phldrT="[文字]"/>
      <dgm:spPr>
        <a:solidFill>
          <a:srgbClr val="9BC1BC"/>
        </a:solidFill>
      </dgm:spPr>
      <dgm:t>
        <a:bodyPr/>
        <a:lstStyle/>
        <a:p>
          <a:r>
            <a:rPr lang="zh-TW" altLang="en-US" dirty="0">
              <a:latin typeface="Songti SC" panose="02010600040101010101" pitchFamily="2" charset="-122"/>
              <a:ea typeface="Songti SC" panose="02010600040101010101" pitchFamily="2" charset="-122"/>
            </a:rPr>
            <a:t>張奕奇</a:t>
          </a:r>
          <a:endParaRPr lang="en-US" altLang="zh-TW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F1746980-C2CF-724D-AD19-DE3896EB0473}" type="parTrans" cxnId="{7C1B4A56-EC1F-3947-B998-92C647B3DC72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5CBE34FB-BB4E-DE45-AC6C-E83B41F9F05B}" type="sibTrans" cxnId="{7C1B4A56-EC1F-3947-B998-92C647B3DC72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DD18E8A-D3DA-6049-B751-5AA5B91ADC99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</a:rPr>
            <a:t>Programming Codes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F42C28E9-D21B-2846-B61F-884E7D14EBAC}" type="parTrans" cxnId="{7A7F6B7F-93D9-6F41-9D49-97B37412EC36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83995A3A-868E-9049-878C-312A281A0962}" type="sibTrans" cxnId="{7A7F6B7F-93D9-6F41-9D49-97B37412EC36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210810A0-9551-E645-B20E-568E6694282A}">
      <dgm:prSet phldrT="[文字]"/>
      <dgm:spPr>
        <a:solidFill>
          <a:srgbClr val="9BC1BC"/>
        </a:solidFill>
      </dgm:spPr>
      <dgm:t>
        <a:bodyPr/>
        <a:lstStyle/>
        <a:p>
          <a:r>
            <a:rPr lang="zh-TW" altLang="en-US" dirty="0">
              <a:latin typeface="Songti SC" panose="02010600040101010101" pitchFamily="2" charset="-122"/>
              <a:ea typeface="Songti SC" panose="02010600040101010101" pitchFamily="2" charset="-122"/>
            </a:rPr>
            <a:t>邱郁宸</a:t>
          </a:r>
        </a:p>
      </dgm:t>
    </dgm:pt>
    <dgm:pt modelId="{F52D3966-FA48-784B-A1BE-467068B3623E}" type="parTrans" cxnId="{B7E97DC6-9D3A-7646-A636-C22FF8A1FA74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14311537-72A5-D641-AF26-93048064DE74}" type="sibTrans" cxnId="{B7E97DC6-9D3A-7646-A636-C22FF8A1FA74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36A4620B-29C3-644F-AB03-6D1D482914DF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</a:rPr>
            <a:t>Data Categories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0A32B9EA-9CF9-6C47-9E26-5CD8CF2C07F7}" type="parTrans" cxnId="{F8D040E7-CD48-4849-AD08-58D501D8C283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0E4FF1AD-3475-B042-834F-38A93A203627}" type="sibTrans" cxnId="{F8D040E7-CD48-4849-AD08-58D501D8C283}">
      <dgm:prSet/>
      <dgm:spPr/>
      <dgm:t>
        <a:bodyPr/>
        <a:lstStyle/>
        <a:p>
          <a:endParaRPr lang="zh-TW" altLang="en-US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107C25DB-E2FE-DC4A-8846-D5804B261C0B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  <a:ea typeface="Songti SC" panose="02010600040101010101" pitchFamily="2" charset="-122"/>
            </a:rPr>
            <a:t>Simplify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015AB926-9D49-3941-A002-9B22568C0E6C}" type="parTrans" cxnId="{9B6CC4C3-B18B-C842-86EA-6E426A03A987}">
      <dgm:prSet/>
      <dgm:spPr/>
      <dgm:t>
        <a:bodyPr/>
        <a:lstStyle/>
        <a:p>
          <a:endParaRPr lang="zh-TW" altLang="en-US"/>
        </a:p>
      </dgm:t>
    </dgm:pt>
    <dgm:pt modelId="{4B4E1071-BE13-0D47-8C69-A29859AF9D9E}" type="sibTrans" cxnId="{9B6CC4C3-B18B-C842-86EA-6E426A03A987}">
      <dgm:prSet/>
      <dgm:spPr/>
      <dgm:t>
        <a:bodyPr/>
        <a:lstStyle/>
        <a:p>
          <a:endParaRPr lang="zh-TW" altLang="en-US"/>
        </a:p>
      </dgm:t>
    </dgm:pt>
    <dgm:pt modelId="{72FF81FA-8883-5948-8733-664CC23C673E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</a:rPr>
            <a:t>I/O interactions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E65C8A91-8D36-D943-A2B1-1D9706F6AE97}" type="parTrans" cxnId="{6565C972-DF5C-4F4E-8CBB-B2DE5FA7CDE5}">
      <dgm:prSet/>
      <dgm:spPr/>
      <dgm:t>
        <a:bodyPr/>
        <a:lstStyle/>
        <a:p>
          <a:endParaRPr lang="zh-TW" altLang="en-US"/>
        </a:p>
      </dgm:t>
    </dgm:pt>
    <dgm:pt modelId="{D6AC64FA-08A6-5A4F-AA7C-97C4B109519F}" type="sibTrans" cxnId="{6565C972-DF5C-4F4E-8CBB-B2DE5FA7CDE5}">
      <dgm:prSet/>
      <dgm:spPr/>
      <dgm:t>
        <a:bodyPr/>
        <a:lstStyle/>
        <a:p>
          <a:endParaRPr lang="zh-TW" altLang="en-US"/>
        </a:p>
      </dgm:t>
    </dgm:pt>
    <dgm:pt modelId="{76484856-71E4-354B-BA8E-4F4A7E543418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</a:rPr>
            <a:t>Debug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FC08C14C-1737-0046-B40F-6710FFC4C4B7}" type="parTrans" cxnId="{1D52B4FA-2045-164B-8039-17B5861F718F}">
      <dgm:prSet/>
      <dgm:spPr/>
      <dgm:t>
        <a:bodyPr/>
        <a:lstStyle/>
        <a:p>
          <a:endParaRPr lang="zh-TW" altLang="en-US"/>
        </a:p>
      </dgm:t>
    </dgm:pt>
    <dgm:pt modelId="{0AADC096-91A1-FC46-92A3-908751053463}" type="sibTrans" cxnId="{1D52B4FA-2045-164B-8039-17B5861F718F}">
      <dgm:prSet/>
      <dgm:spPr/>
      <dgm:t>
        <a:bodyPr/>
        <a:lstStyle/>
        <a:p>
          <a:endParaRPr lang="zh-TW" altLang="en-US"/>
        </a:p>
      </dgm:t>
    </dgm:pt>
    <dgm:pt modelId="{7035B209-BD89-384F-8BB1-C3B4A5F27BA1}">
      <dgm:prSet custT="1"/>
      <dgm:spPr/>
      <dgm:t>
        <a:bodyPr/>
        <a:lstStyle/>
        <a:p>
          <a:r>
            <a:rPr lang="en-US" altLang="zh-TW" sz="1600" dirty="0">
              <a:latin typeface="Bookman Old Style" panose="02050604050505020204" pitchFamily="18" charset="0"/>
            </a:rPr>
            <a:t>I/O interactions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E3D5D92C-05DB-EC4A-877B-0C587CCB5878}" type="parTrans" cxnId="{58E18FDA-7008-0442-9875-CC9858E1B48A}">
      <dgm:prSet/>
      <dgm:spPr/>
      <dgm:t>
        <a:bodyPr/>
        <a:lstStyle/>
        <a:p>
          <a:endParaRPr lang="zh-TW" altLang="en-US"/>
        </a:p>
      </dgm:t>
    </dgm:pt>
    <dgm:pt modelId="{6242D940-CAB4-B44D-BADC-CFB8DFB2EA6D}" type="sibTrans" cxnId="{58E18FDA-7008-0442-9875-CC9858E1B48A}">
      <dgm:prSet/>
      <dgm:spPr/>
      <dgm:t>
        <a:bodyPr/>
        <a:lstStyle/>
        <a:p>
          <a:endParaRPr lang="zh-TW" altLang="en-US"/>
        </a:p>
      </dgm:t>
    </dgm:pt>
    <dgm:pt modelId="{BE8EAD7D-F8EF-274A-B42A-068CE8A41EC4}">
      <dgm:prSet custT="1"/>
      <dgm:spPr/>
      <dgm:t>
        <a:bodyPr/>
        <a:lstStyle/>
        <a:p>
          <a:r>
            <a:rPr lang="en-US" altLang="zh-TW" sz="1600" dirty="0">
              <a:latin typeface="Bookman Old Style" panose="02050604050505020204" pitchFamily="18" charset="0"/>
            </a:rPr>
            <a:t>GUI overall layout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96466922-E253-7541-92C3-A1374E8D16EF}" type="parTrans" cxnId="{6EB58466-A3BD-0B40-801B-952E4C929006}">
      <dgm:prSet/>
      <dgm:spPr/>
      <dgm:t>
        <a:bodyPr/>
        <a:lstStyle/>
        <a:p>
          <a:endParaRPr lang="zh-TW" altLang="en-US"/>
        </a:p>
      </dgm:t>
    </dgm:pt>
    <dgm:pt modelId="{3A12260E-9134-A347-8D21-392F8BE174F8}" type="sibTrans" cxnId="{6EB58466-A3BD-0B40-801B-952E4C929006}">
      <dgm:prSet/>
      <dgm:spPr/>
      <dgm:t>
        <a:bodyPr/>
        <a:lstStyle/>
        <a:p>
          <a:endParaRPr lang="zh-TW" altLang="en-US"/>
        </a:p>
      </dgm:t>
    </dgm:pt>
    <dgm:pt modelId="{ABFD6DCD-49E0-384E-91BA-2D1D809C364B}">
      <dgm:prSet custT="1"/>
      <dgm:spPr/>
      <dgm:t>
        <a:bodyPr/>
        <a:lstStyle/>
        <a:p>
          <a:r>
            <a:rPr lang="en-US" altLang="zh-TW" sz="1600" dirty="0">
              <a:latin typeface="Bookman Old Style" panose="02050604050505020204" pitchFamily="18" charset="0"/>
            </a:rPr>
            <a:t>Home/End Page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4E252F2E-29AD-A444-84AE-849C570223F5}" type="parTrans" cxnId="{99649D07-F867-BB42-8767-6C89A0A41BA7}">
      <dgm:prSet/>
      <dgm:spPr/>
      <dgm:t>
        <a:bodyPr/>
        <a:lstStyle/>
        <a:p>
          <a:endParaRPr lang="zh-TW" altLang="en-US"/>
        </a:p>
      </dgm:t>
    </dgm:pt>
    <dgm:pt modelId="{ECFD9750-4167-F540-838F-42D38143E4DE}" type="sibTrans" cxnId="{99649D07-F867-BB42-8767-6C89A0A41BA7}">
      <dgm:prSet/>
      <dgm:spPr/>
      <dgm:t>
        <a:bodyPr/>
        <a:lstStyle/>
        <a:p>
          <a:endParaRPr lang="zh-TW" altLang="en-US"/>
        </a:p>
      </dgm:t>
    </dgm:pt>
    <dgm:pt modelId="{7882887F-2433-FD4C-8C55-1EB31656E88E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  <a:ea typeface="Songti SC" panose="02010600040101010101" pitchFamily="2" charset="-122"/>
            </a:rPr>
            <a:t>Who’s using?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8C46CA37-FD92-CE4C-A633-2D1DBC5519E2}" type="parTrans" cxnId="{E15E9736-23B4-3843-B028-4B90C4444637}">
      <dgm:prSet/>
      <dgm:spPr/>
      <dgm:t>
        <a:bodyPr/>
        <a:lstStyle/>
        <a:p>
          <a:endParaRPr lang="zh-TW" altLang="en-US"/>
        </a:p>
      </dgm:t>
    </dgm:pt>
    <dgm:pt modelId="{24CF5425-32E6-F04D-8AE8-30CC0175BA16}" type="sibTrans" cxnId="{E15E9736-23B4-3843-B028-4B90C4444637}">
      <dgm:prSet/>
      <dgm:spPr/>
      <dgm:t>
        <a:bodyPr/>
        <a:lstStyle/>
        <a:p>
          <a:endParaRPr lang="zh-TW" altLang="en-US"/>
        </a:p>
      </dgm:t>
    </dgm:pt>
    <dgm:pt modelId="{11E291B2-17B3-CC41-96F2-75EF69651F86}">
      <dgm:prSet phldrT="[文字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zh-TW" altLang="en-US" sz="10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232EA184-7E88-3241-BD0D-FEB6E7A83693}" type="parTrans" cxnId="{D748F3C3-C38A-4D40-BB39-D7C3A8E3AF74}">
      <dgm:prSet/>
      <dgm:spPr/>
      <dgm:t>
        <a:bodyPr/>
        <a:lstStyle/>
        <a:p>
          <a:endParaRPr lang="zh-TW" altLang="en-US"/>
        </a:p>
      </dgm:t>
    </dgm:pt>
    <dgm:pt modelId="{00B2CEF9-72F0-BF48-9587-A5383AFA1E6A}" type="sibTrans" cxnId="{D748F3C3-C38A-4D40-BB39-D7C3A8E3AF74}">
      <dgm:prSet/>
      <dgm:spPr/>
      <dgm:t>
        <a:bodyPr/>
        <a:lstStyle/>
        <a:p>
          <a:endParaRPr lang="zh-TW" altLang="en-US"/>
        </a:p>
      </dgm:t>
    </dgm:pt>
    <dgm:pt modelId="{E2140BF2-E654-1743-9B95-A7DAFD9A7B0A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  <a:ea typeface="Songti SC" panose="02010600040101010101" pitchFamily="2" charset="-122"/>
            </a:rPr>
            <a:t>Debug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B7EE5489-A207-514D-99DE-C016BB130954}" type="parTrans" cxnId="{1C30F29C-83CF-BC44-8227-7D66B0D70871}">
      <dgm:prSet/>
      <dgm:spPr/>
      <dgm:t>
        <a:bodyPr/>
        <a:lstStyle/>
        <a:p>
          <a:endParaRPr lang="zh-TW" altLang="en-US"/>
        </a:p>
      </dgm:t>
    </dgm:pt>
    <dgm:pt modelId="{7A2C449B-C432-EA4C-967F-C0DA00D851D3}" type="sibTrans" cxnId="{1C30F29C-83CF-BC44-8227-7D66B0D70871}">
      <dgm:prSet/>
      <dgm:spPr/>
      <dgm:t>
        <a:bodyPr/>
        <a:lstStyle/>
        <a:p>
          <a:endParaRPr lang="zh-TW" altLang="en-US"/>
        </a:p>
      </dgm:t>
    </dgm:pt>
    <dgm:pt modelId="{7F492945-5893-7847-811D-E2D85475F0EF}">
      <dgm:prSet phldrT="[文字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zh-TW" altLang="en-US" sz="10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F7BE3B4-BC42-D744-A007-3D070B7C8BB2}" type="parTrans" cxnId="{EF3F73D0-9CDB-AA45-B9C1-A27A72A92D39}">
      <dgm:prSet/>
      <dgm:spPr/>
      <dgm:t>
        <a:bodyPr/>
        <a:lstStyle/>
        <a:p>
          <a:endParaRPr lang="zh-TW" altLang="en-US"/>
        </a:p>
      </dgm:t>
    </dgm:pt>
    <dgm:pt modelId="{A04D47EB-B419-A846-8BF6-2D6FAB4A8C52}" type="sibTrans" cxnId="{EF3F73D0-9CDB-AA45-B9C1-A27A72A92D39}">
      <dgm:prSet/>
      <dgm:spPr/>
      <dgm:t>
        <a:bodyPr/>
        <a:lstStyle/>
        <a:p>
          <a:endParaRPr lang="zh-TW" altLang="en-US"/>
        </a:p>
      </dgm:t>
    </dgm:pt>
    <dgm:pt modelId="{907A16F4-3AF4-3844-82ED-203D70E46E07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1600" dirty="0">
              <a:latin typeface="Bookman Old Style" panose="02050604050505020204" pitchFamily="18" charset="0"/>
              <a:ea typeface="Songti SC" panose="02010600040101010101" pitchFamily="2" charset="-122"/>
            </a:rPr>
            <a:t>Simplify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43F6ECB0-A13F-E440-B2BF-5383D13B2211}" type="parTrans" cxnId="{01B2FFE7-D059-F145-A7DB-9DBC19E27978}">
      <dgm:prSet/>
      <dgm:spPr/>
      <dgm:t>
        <a:bodyPr/>
        <a:lstStyle/>
        <a:p>
          <a:endParaRPr lang="zh-TW" altLang="en-US"/>
        </a:p>
      </dgm:t>
    </dgm:pt>
    <dgm:pt modelId="{38FBEC7B-EC86-C441-B335-A5E4F13AD6BC}" type="sibTrans" cxnId="{01B2FFE7-D059-F145-A7DB-9DBC19E27978}">
      <dgm:prSet/>
      <dgm:spPr/>
      <dgm:t>
        <a:bodyPr/>
        <a:lstStyle/>
        <a:p>
          <a:endParaRPr lang="zh-TW" altLang="en-US"/>
        </a:p>
      </dgm:t>
    </dgm:pt>
    <dgm:pt modelId="{771C604B-193F-4A40-A44F-FF49BCB79B13}">
      <dgm:prSet custT="1"/>
      <dgm:spPr/>
      <dgm:t>
        <a:bodyPr/>
        <a:lstStyle/>
        <a:p>
          <a:r>
            <a:rPr lang="en-US" altLang="zh-TW" sz="1600" dirty="0">
              <a:latin typeface="Bookman Old Style" panose="02050604050505020204" pitchFamily="18" charset="0"/>
              <a:ea typeface="Songti SC" panose="02010600040101010101" pitchFamily="2" charset="-122"/>
            </a:rPr>
            <a:t>Who’s using?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3CAE4D84-DDA6-6841-8405-92FA378996B6}" type="parTrans" cxnId="{A1CF6D04-87CD-A04B-8F85-F0D20F735824}">
      <dgm:prSet/>
      <dgm:spPr/>
      <dgm:t>
        <a:bodyPr/>
        <a:lstStyle/>
        <a:p>
          <a:endParaRPr lang="zh-TW" altLang="en-US"/>
        </a:p>
      </dgm:t>
    </dgm:pt>
    <dgm:pt modelId="{444ED3AF-7263-FF4F-8558-3ECE333404B0}" type="sibTrans" cxnId="{A1CF6D04-87CD-A04B-8F85-F0D20F735824}">
      <dgm:prSet/>
      <dgm:spPr/>
      <dgm:t>
        <a:bodyPr/>
        <a:lstStyle/>
        <a:p>
          <a:endParaRPr lang="zh-TW" altLang="en-US"/>
        </a:p>
      </dgm:t>
    </dgm:pt>
    <dgm:pt modelId="{187919EF-24DB-BA4F-A25F-73B656691FDC}">
      <dgm:prSet custT="1"/>
      <dgm:spPr/>
      <dgm:t>
        <a:bodyPr/>
        <a:lstStyle/>
        <a:p>
          <a:r>
            <a:rPr lang="en-US" altLang="zh-TW" sz="1600" dirty="0">
              <a:latin typeface="Bookman Old Style" panose="02050604050505020204" pitchFamily="18" charset="0"/>
              <a:ea typeface="Songti SC" panose="02010600040101010101" pitchFamily="2" charset="-122"/>
            </a:rPr>
            <a:t>Debug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1AE3CAAC-13C3-E547-A31D-B8D398F05EE7}" type="parTrans" cxnId="{490B59A1-4C84-324A-8992-8558772059C4}">
      <dgm:prSet/>
      <dgm:spPr/>
      <dgm:t>
        <a:bodyPr/>
        <a:lstStyle/>
        <a:p>
          <a:endParaRPr lang="zh-TW" altLang="en-US"/>
        </a:p>
      </dgm:t>
    </dgm:pt>
    <dgm:pt modelId="{D806BF02-ADB0-8245-98A4-143110AE1E85}" type="sibTrans" cxnId="{490B59A1-4C84-324A-8992-8558772059C4}">
      <dgm:prSet/>
      <dgm:spPr/>
      <dgm:t>
        <a:bodyPr/>
        <a:lstStyle/>
        <a:p>
          <a:endParaRPr lang="zh-TW" altLang="en-US"/>
        </a:p>
      </dgm:t>
    </dgm:pt>
    <dgm:pt modelId="{E0FD6403-A8DF-B345-9185-F902091D4390}">
      <dgm:prSet custT="1"/>
      <dgm:spPr/>
      <dgm:t>
        <a:bodyPr/>
        <a:lstStyle/>
        <a:p>
          <a:r>
            <a:rPr lang="en-US" altLang="zh-TW" sz="1600" dirty="0">
              <a:latin typeface="Bookman Old Style" panose="02050604050505020204" pitchFamily="18" charset="0"/>
              <a:ea typeface="Songti SC" panose="02010600040101010101" pitchFamily="2" charset="-122"/>
            </a:rPr>
            <a:t>GUI Overall layout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508F4B6C-942F-3F44-BAEE-E78EE0C6E89D}" type="parTrans" cxnId="{F0FB9014-BBB8-0141-98E3-36377AE3A6EC}">
      <dgm:prSet/>
      <dgm:spPr/>
      <dgm:t>
        <a:bodyPr/>
        <a:lstStyle/>
        <a:p>
          <a:endParaRPr lang="zh-TW" altLang="en-US"/>
        </a:p>
      </dgm:t>
    </dgm:pt>
    <dgm:pt modelId="{22B01008-CBB0-AC4C-9322-A53A342C38E9}" type="sibTrans" cxnId="{F0FB9014-BBB8-0141-98E3-36377AE3A6EC}">
      <dgm:prSet/>
      <dgm:spPr/>
      <dgm:t>
        <a:bodyPr/>
        <a:lstStyle/>
        <a:p>
          <a:endParaRPr lang="zh-TW" altLang="en-US"/>
        </a:p>
      </dgm:t>
    </dgm:pt>
    <dgm:pt modelId="{ED299076-E28F-4745-B814-B168A8789449}">
      <dgm:prSet custT="1"/>
      <dgm:spPr/>
      <dgm:t>
        <a:bodyPr/>
        <a:lstStyle/>
        <a:p>
          <a:r>
            <a:rPr lang="en-US" altLang="zh-TW" sz="1600" dirty="0">
              <a:latin typeface="Bookman Old Style" panose="02050604050505020204" pitchFamily="18" charset="0"/>
              <a:ea typeface="Songti SC" panose="02010600040101010101" pitchFamily="2" charset="-122"/>
            </a:rPr>
            <a:t>Home/End Page</a:t>
          </a:r>
          <a:endParaRPr lang="zh-TW" altLang="en-US" sz="1600" dirty="0">
            <a:latin typeface="Bookman Old Style" panose="02050604050505020204" pitchFamily="18" charset="0"/>
            <a:ea typeface="Songti SC" panose="02010600040101010101" pitchFamily="2" charset="-122"/>
          </a:endParaRPr>
        </a:p>
      </dgm:t>
    </dgm:pt>
    <dgm:pt modelId="{2D907037-82E8-604F-99A1-94FC24E198EA}" type="parTrans" cxnId="{B9605977-EF44-CB42-BA95-F3B0227E3FCB}">
      <dgm:prSet/>
      <dgm:spPr/>
      <dgm:t>
        <a:bodyPr/>
        <a:lstStyle/>
        <a:p>
          <a:endParaRPr lang="zh-TW" altLang="en-US"/>
        </a:p>
      </dgm:t>
    </dgm:pt>
    <dgm:pt modelId="{53D96CA0-9C69-B745-BD95-A9231765E354}" type="sibTrans" cxnId="{B9605977-EF44-CB42-BA95-F3B0227E3FCB}">
      <dgm:prSet/>
      <dgm:spPr/>
      <dgm:t>
        <a:bodyPr/>
        <a:lstStyle/>
        <a:p>
          <a:endParaRPr lang="zh-TW" altLang="en-US"/>
        </a:p>
      </dgm:t>
    </dgm:pt>
    <dgm:pt modelId="{6471AC99-8025-1844-BCFE-217D106C5AD5}" type="pres">
      <dgm:prSet presAssocID="{F9A4776D-C45E-8C49-A965-7A14196C406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4D239F6-C31D-324D-8A03-D72BAFA93121}" type="pres">
      <dgm:prSet presAssocID="{F9A4776D-C45E-8C49-A965-7A14196C4069}" presName="children" presStyleCnt="0"/>
      <dgm:spPr/>
    </dgm:pt>
    <dgm:pt modelId="{4403FAC4-260B-0A47-8DF2-A72787C1D70C}" type="pres">
      <dgm:prSet presAssocID="{F9A4776D-C45E-8C49-A965-7A14196C4069}" presName="child1group" presStyleCnt="0"/>
      <dgm:spPr/>
    </dgm:pt>
    <dgm:pt modelId="{1E6F64BD-CED2-DB40-8564-08B44C0D1A34}" type="pres">
      <dgm:prSet presAssocID="{F9A4776D-C45E-8C49-A965-7A14196C4069}" presName="child1" presStyleLbl="bgAcc1" presStyleIdx="0" presStyleCnt="4" custScaleX="131118" custLinFactNeighborX="-876"/>
      <dgm:spPr/>
    </dgm:pt>
    <dgm:pt modelId="{E2F29D60-390A-3E49-BD8B-001DE0F8CD64}" type="pres">
      <dgm:prSet presAssocID="{F9A4776D-C45E-8C49-A965-7A14196C4069}" presName="child1Text" presStyleLbl="bgAcc1" presStyleIdx="0" presStyleCnt="4">
        <dgm:presLayoutVars>
          <dgm:bulletEnabled val="1"/>
        </dgm:presLayoutVars>
      </dgm:prSet>
      <dgm:spPr/>
    </dgm:pt>
    <dgm:pt modelId="{FFEE4720-7418-094C-B9E1-CB75B941F0A2}" type="pres">
      <dgm:prSet presAssocID="{F9A4776D-C45E-8C49-A965-7A14196C4069}" presName="child2group" presStyleCnt="0"/>
      <dgm:spPr/>
    </dgm:pt>
    <dgm:pt modelId="{8A9D335F-8B25-9D4D-AB22-6ED15DC40234}" type="pres">
      <dgm:prSet presAssocID="{F9A4776D-C45E-8C49-A965-7A14196C4069}" presName="child2" presStyleLbl="bgAcc1" presStyleIdx="1" presStyleCnt="4" custScaleX="115955" custLinFactNeighborX="27892" custLinFactNeighborY="-16226"/>
      <dgm:spPr/>
    </dgm:pt>
    <dgm:pt modelId="{52AF49B7-60C1-4745-8063-91A5B213EEBA}" type="pres">
      <dgm:prSet presAssocID="{F9A4776D-C45E-8C49-A965-7A14196C4069}" presName="child2Text" presStyleLbl="bgAcc1" presStyleIdx="1" presStyleCnt="4">
        <dgm:presLayoutVars>
          <dgm:bulletEnabled val="1"/>
        </dgm:presLayoutVars>
      </dgm:prSet>
      <dgm:spPr/>
    </dgm:pt>
    <dgm:pt modelId="{7DF110BA-67CB-7B46-9125-5B396EE54CD9}" type="pres">
      <dgm:prSet presAssocID="{F9A4776D-C45E-8C49-A965-7A14196C4069}" presName="child3group" presStyleCnt="0"/>
      <dgm:spPr/>
    </dgm:pt>
    <dgm:pt modelId="{807C892C-3FBF-554B-A3D0-7D9B87DA15F9}" type="pres">
      <dgm:prSet presAssocID="{F9A4776D-C45E-8C49-A965-7A14196C4069}" presName="child3" presStyleLbl="bgAcc1" presStyleIdx="2" presStyleCnt="4" custScaleX="125888" custLinFactNeighborX="18004" custLinFactNeighborY="676"/>
      <dgm:spPr/>
    </dgm:pt>
    <dgm:pt modelId="{4523A7C6-0B07-EC44-83FD-8C3FBC65EF74}" type="pres">
      <dgm:prSet presAssocID="{F9A4776D-C45E-8C49-A965-7A14196C4069}" presName="child3Text" presStyleLbl="bgAcc1" presStyleIdx="2" presStyleCnt="4">
        <dgm:presLayoutVars>
          <dgm:bulletEnabled val="1"/>
        </dgm:presLayoutVars>
      </dgm:prSet>
      <dgm:spPr/>
    </dgm:pt>
    <dgm:pt modelId="{5375582B-DB32-994E-BE12-34CAFD2111A3}" type="pres">
      <dgm:prSet presAssocID="{F9A4776D-C45E-8C49-A965-7A14196C4069}" presName="child4group" presStyleCnt="0"/>
      <dgm:spPr/>
    </dgm:pt>
    <dgm:pt modelId="{33406D01-DF1E-604A-9137-D042805A2FDB}" type="pres">
      <dgm:prSet presAssocID="{F9A4776D-C45E-8C49-A965-7A14196C4069}" presName="child4" presStyleLbl="bgAcc1" presStyleIdx="3" presStyleCnt="4" custScaleX="110024"/>
      <dgm:spPr/>
    </dgm:pt>
    <dgm:pt modelId="{6DEC6813-BA55-2044-9DDC-CE17DFDA76F1}" type="pres">
      <dgm:prSet presAssocID="{F9A4776D-C45E-8C49-A965-7A14196C4069}" presName="child4Text" presStyleLbl="bgAcc1" presStyleIdx="3" presStyleCnt="4">
        <dgm:presLayoutVars>
          <dgm:bulletEnabled val="1"/>
        </dgm:presLayoutVars>
      </dgm:prSet>
      <dgm:spPr/>
    </dgm:pt>
    <dgm:pt modelId="{57C769A3-945D-F941-A992-351D6E99806E}" type="pres">
      <dgm:prSet presAssocID="{F9A4776D-C45E-8C49-A965-7A14196C4069}" presName="childPlaceholder" presStyleCnt="0"/>
      <dgm:spPr/>
    </dgm:pt>
    <dgm:pt modelId="{0BB364A7-F158-2140-ADA6-A435619D7A71}" type="pres">
      <dgm:prSet presAssocID="{F9A4776D-C45E-8C49-A965-7A14196C4069}" presName="circle" presStyleCnt="0"/>
      <dgm:spPr/>
    </dgm:pt>
    <dgm:pt modelId="{7D79A4CB-DA13-AD46-BD2B-AE4CE4F4C0E1}" type="pres">
      <dgm:prSet presAssocID="{F9A4776D-C45E-8C49-A965-7A14196C406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31DC56E-828D-AE4C-8A2C-656DD405A166}" type="pres">
      <dgm:prSet presAssocID="{F9A4776D-C45E-8C49-A965-7A14196C406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91C2523-A066-F84C-8A8D-103064A375B6}" type="pres">
      <dgm:prSet presAssocID="{F9A4776D-C45E-8C49-A965-7A14196C406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984CC64-0D7C-C540-BE4B-D7F1E5EA1E7C}" type="pres">
      <dgm:prSet presAssocID="{F9A4776D-C45E-8C49-A965-7A14196C406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EAB7330-2AFB-974C-B073-1D742E7D4F16}" type="pres">
      <dgm:prSet presAssocID="{F9A4776D-C45E-8C49-A965-7A14196C4069}" presName="quadrantPlaceholder" presStyleCnt="0"/>
      <dgm:spPr/>
    </dgm:pt>
    <dgm:pt modelId="{33E58546-EAD1-D54C-98F8-2ACBF0A1586C}" type="pres">
      <dgm:prSet presAssocID="{F9A4776D-C45E-8C49-A965-7A14196C4069}" presName="center1" presStyleLbl="fgShp" presStyleIdx="0" presStyleCnt="2"/>
      <dgm:spPr/>
    </dgm:pt>
    <dgm:pt modelId="{2BC41015-EE7A-5E43-BA34-DFD451DF8033}" type="pres">
      <dgm:prSet presAssocID="{F9A4776D-C45E-8C49-A965-7A14196C4069}" presName="center2" presStyleLbl="fgShp" presStyleIdx="1" presStyleCnt="2"/>
      <dgm:spPr/>
    </dgm:pt>
  </dgm:ptLst>
  <dgm:cxnLst>
    <dgm:cxn modelId="{EB0FF001-A665-7D42-A86F-E6EF72CCCEE3}" type="presOf" srcId="{107C25DB-E2FE-DC4A-8846-D5804B261C0B}" destId="{52AF49B7-60C1-4745-8063-91A5B213EEBA}" srcOrd="1" destOrd="3" presId="urn:microsoft.com/office/officeart/2005/8/layout/cycle4"/>
    <dgm:cxn modelId="{A1CF6D04-87CD-A04B-8F85-F0D20F735824}" srcId="{FAA6DD8E-AD5F-4348-8C7F-EB8689F90440}" destId="{771C604B-193F-4A40-A44F-FF49BCB79B13}" srcOrd="1" destOrd="0" parTransId="{3CAE4D84-DDA6-6841-8405-92FA378996B6}" sibTransId="{444ED3AF-7263-FF4F-8558-3ECE333404B0}"/>
    <dgm:cxn modelId="{99649D07-F867-BB42-8767-6C89A0A41BA7}" srcId="{ABC59565-259D-F249-B134-615837138E56}" destId="{ABFD6DCD-49E0-384E-91BA-2D1D809C364B}" srcOrd="3" destOrd="0" parTransId="{4E252F2E-29AD-A444-84AE-849C570223F5}" sibTransId="{ECFD9750-4167-F540-838F-42D38143E4DE}"/>
    <dgm:cxn modelId="{63856008-ABC5-FC48-864F-1EC10862E6B6}" type="presOf" srcId="{62629D85-F1D4-524A-8A4B-D5B19ED3E90C}" destId="{1E6F64BD-CED2-DB40-8564-08B44C0D1A34}" srcOrd="0" destOrd="0" presId="urn:microsoft.com/office/officeart/2005/8/layout/cycle4"/>
    <dgm:cxn modelId="{B416C409-BA5E-7442-B4D1-155ED7A24810}" type="presOf" srcId="{907A16F4-3AF4-3844-82ED-203D70E46E07}" destId="{6DEC6813-BA55-2044-9DDC-CE17DFDA76F1}" srcOrd="1" destOrd="3" presId="urn:microsoft.com/office/officeart/2005/8/layout/cycle4"/>
    <dgm:cxn modelId="{AA523D0A-FCCF-3C41-8125-E1C82A10844F}" type="presOf" srcId="{BE8EAD7D-F8EF-274A-B42A-068CE8A41EC4}" destId="{4523A7C6-0B07-EC44-83FD-8C3FBC65EF74}" srcOrd="1" destOrd="2" presId="urn:microsoft.com/office/officeart/2005/8/layout/cycle4"/>
    <dgm:cxn modelId="{C46F5E0D-DF71-A149-B72D-DFDD08618DE8}" type="presOf" srcId="{11E291B2-17B3-CC41-96F2-75EF69651F86}" destId="{33406D01-DF1E-604A-9137-D042805A2FDB}" srcOrd="0" destOrd="5" presId="urn:microsoft.com/office/officeart/2005/8/layout/cycle4"/>
    <dgm:cxn modelId="{52A64F14-8E02-464F-BBAE-59B1D7852FAD}" type="presOf" srcId="{107C25DB-E2FE-DC4A-8846-D5804B261C0B}" destId="{8A9D335F-8B25-9D4D-AB22-6ED15DC40234}" srcOrd="0" destOrd="3" presId="urn:microsoft.com/office/officeart/2005/8/layout/cycle4"/>
    <dgm:cxn modelId="{F0FB9014-BBB8-0141-98E3-36377AE3A6EC}" srcId="{FAA6DD8E-AD5F-4348-8C7F-EB8689F90440}" destId="{E0FD6403-A8DF-B345-9185-F902091D4390}" srcOrd="3" destOrd="0" parTransId="{508F4B6C-942F-3F44-BAEE-E78EE0C6E89D}" sibTransId="{22B01008-CBB0-AC4C-9322-A53A342C38E9}"/>
    <dgm:cxn modelId="{58DC5818-BAD7-3249-B398-0EF4F43D5185}" type="presOf" srcId="{7035B209-BD89-384F-8BB1-C3B4A5F27BA1}" destId="{4523A7C6-0B07-EC44-83FD-8C3FBC65EF74}" srcOrd="1" destOrd="1" presId="urn:microsoft.com/office/officeart/2005/8/layout/cycle4"/>
    <dgm:cxn modelId="{1035A61A-6BB5-1145-8ECD-9F0AF2703711}" type="presOf" srcId="{ABFD6DCD-49E0-384E-91BA-2D1D809C364B}" destId="{807C892C-3FBF-554B-A3D0-7D9B87DA15F9}" srcOrd="0" destOrd="3" presId="urn:microsoft.com/office/officeart/2005/8/layout/cycle4"/>
    <dgm:cxn modelId="{FE5F6B31-56BF-BF42-85EF-1647934FF8FD}" type="presOf" srcId="{76484856-71E4-354B-BA8E-4F4A7E543418}" destId="{8A9D335F-8B25-9D4D-AB22-6ED15DC40234}" srcOrd="0" destOrd="2" presId="urn:microsoft.com/office/officeart/2005/8/layout/cycle4"/>
    <dgm:cxn modelId="{C08ACD34-E281-9F4F-B859-FF212CCE613B}" type="presOf" srcId="{210810A0-9551-E645-B20E-568E6694282A}" destId="{E984CC64-0D7C-C540-BE4B-D7F1E5EA1E7C}" srcOrd="0" destOrd="0" presId="urn:microsoft.com/office/officeart/2005/8/layout/cycle4"/>
    <dgm:cxn modelId="{E15E9736-23B4-3843-B028-4B90C4444637}" srcId="{210810A0-9551-E645-B20E-568E6694282A}" destId="{7882887F-2433-FD4C-8C55-1EB31656E88E}" srcOrd="1" destOrd="0" parTransId="{8C46CA37-FD92-CE4C-A633-2D1DBC5519E2}" sibTransId="{24CF5425-32E6-F04D-8AE8-30CC0175BA16}"/>
    <dgm:cxn modelId="{0701753F-C7E2-4F42-9B4E-15EF2046D02F}" type="presOf" srcId="{BDD18E8A-D3DA-6049-B751-5AA5B91ADC99}" destId="{807C892C-3FBF-554B-A3D0-7D9B87DA15F9}" srcOrd="0" destOrd="0" presId="urn:microsoft.com/office/officeart/2005/8/layout/cycle4"/>
    <dgm:cxn modelId="{AA6F8C41-97D5-EB46-AB8A-A515F0CD6631}" type="presOf" srcId="{E2140BF2-E654-1743-9B95-A7DAFD9A7B0A}" destId="{6DEC6813-BA55-2044-9DDC-CE17DFDA76F1}" srcOrd="1" destOrd="2" presId="urn:microsoft.com/office/officeart/2005/8/layout/cycle4"/>
    <dgm:cxn modelId="{6158964A-2A65-EE44-84FB-00EE10233748}" srcId="{BCC48B70-C527-254D-B73E-F83E4ED5E7F2}" destId="{0A59D5B1-8153-F745-B228-0BC0A13D3288}" srcOrd="0" destOrd="0" parTransId="{C12A0874-13AB-0440-BF59-4DF0395E744B}" sibTransId="{94D64B10-95EE-1542-821E-A6B1A65FA058}"/>
    <dgm:cxn modelId="{A5CFD453-A173-EB4E-9E3C-40507A9DF3A1}" type="presOf" srcId="{ABFD6DCD-49E0-384E-91BA-2D1D809C364B}" destId="{4523A7C6-0B07-EC44-83FD-8C3FBC65EF74}" srcOrd="1" destOrd="3" presId="urn:microsoft.com/office/officeart/2005/8/layout/cycle4"/>
    <dgm:cxn modelId="{46F58654-6149-E349-8198-6E88C260C2CA}" srcId="{F9A4776D-C45E-8C49-A965-7A14196C4069}" destId="{BCC48B70-C527-254D-B73E-F83E4ED5E7F2}" srcOrd="1" destOrd="0" parTransId="{134FFA1C-29C8-7B40-B60D-47E1A99B1BAA}" sibTransId="{5EB0BC8F-A36E-9941-883C-3CC8A0F2B3E9}"/>
    <dgm:cxn modelId="{7C1B4A56-EC1F-3947-B998-92C647B3DC72}" srcId="{F9A4776D-C45E-8C49-A965-7A14196C4069}" destId="{ABC59565-259D-F249-B134-615837138E56}" srcOrd="2" destOrd="0" parTransId="{F1746980-C2CF-724D-AD19-DE3896EB0473}" sibTransId="{5CBE34FB-BB4E-DE45-AC6C-E83B41F9F05B}"/>
    <dgm:cxn modelId="{31AC595C-CAB2-9747-9834-2D9725CDFF79}" type="presOf" srcId="{7882887F-2433-FD4C-8C55-1EB31656E88E}" destId="{33406D01-DF1E-604A-9137-D042805A2FDB}" srcOrd="0" destOrd="1" presId="urn:microsoft.com/office/officeart/2005/8/layout/cycle4"/>
    <dgm:cxn modelId="{7F5E5E5C-0A2E-CB4B-BB96-16BBDCBB830B}" type="presOf" srcId="{BDD18E8A-D3DA-6049-B751-5AA5B91ADC99}" destId="{4523A7C6-0B07-EC44-83FD-8C3FBC65EF74}" srcOrd="1" destOrd="0" presId="urn:microsoft.com/office/officeart/2005/8/layout/cycle4"/>
    <dgm:cxn modelId="{B495965C-9E36-F146-8DED-1FB95F8FB4BD}" type="presOf" srcId="{187919EF-24DB-BA4F-A25F-73B656691FDC}" destId="{E2F29D60-390A-3E49-BD8B-001DE0F8CD64}" srcOrd="1" destOrd="2" presId="urn:microsoft.com/office/officeart/2005/8/layout/cycle4"/>
    <dgm:cxn modelId="{8ED5D660-5BCD-CB40-9D53-36AF32A7AC5C}" srcId="{FAA6DD8E-AD5F-4348-8C7F-EB8689F90440}" destId="{62629D85-F1D4-524A-8A4B-D5B19ED3E90C}" srcOrd="0" destOrd="0" parTransId="{03A9913E-D2BC-B64D-B31D-FB35A7244322}" sibTransId="{4B165B43-45D2-8849-8357-FF7B8BE802CB}"/>
    <dgm:cxn modelId="{0F54D065-6BCB-4B4A-9262-6AC064B470A5}" type="presOf" srcId="{36A4620B-29C3-644F-AB03-6D1D482914DF}" destId="{33406D01-DF1E-604A-9137-D042805A2FDB}" srcOrd="0" destOrd="0" presId="urn:microsoft.com/office/officeart/2005/8/layout/cycle4"/>
    <dgm:cxn modelId="{6EB58466-A3BD-0B40-801B-952E4C929006}" srcId="{ABC59565-259D-F249-B134-615837138E56}" destId="{BE8EAD7D-F8EF-274A-B42A-068CE8A41EC4}" srcOrd="2" destOrd="0" parTransId="{96466922-E253-7541-92C3-A1374E8D16EF}" sibTransId="{3A12260E-9134-A347-8D21-392F8BE174F8}"/>
    <dgm:cxn modelId="{6D68FE6A-C32D-4B40-8183-BD96F4EBD3DD}" type="presOf" srcId="{BCC48B70-C527-254D-B73E-F83E4ED5E7F2}" destId="{031DC56E-828D-AE4C-8A2C-656DD405A166}" srcOrd="0" destOrd="0" presId="urn:microsoft.com/office/officeart/2005/8/layout/cycle4"/>
    <dgm:cxn modelId="{54A34A72-272D-3549-86A3-DE72C073AD3F}" type="presOf" srcId="{36A4620B-29C3-644F-AB03-6D1D482914DF}" destId="{6DEC6813-BA55-2044-9DDC-CE17DFDA76F1}" srcOrd="1" destOrd="0" presId="urn:microsoft.com/office/officeart/2005/8/layout/cycle4"/>
    <dgm:cxn modelId="{6565C972-DF5C-4F4E-8CBB-B2DE5FA7CDE5}" srcId="{BCC48B70-C527-254D-B73E-F83E4ED5E7F2}" destId="{72FF81FA-8883-5948-8733-664CC23C673E}" srcOrd="1" destOrd="0" parTransId="{E65C8A91-8D36-D943-A2B1-1D9706F6AE97}" sibTransId="{D6AC64FA-08A6-5A4F-AA7C-97C4B109519F}"/>
    <dgm:cxn modelId="{18968676-9110-074A-A13E-FE0C88B2E68C}" type="presOf" srcId="{771C604B-193F-4A40-A44F-FF49BCB79B13}" destId="{E2F29D60-390A-3E49-BD8B-001DE0F8CD64}" srcOrd="1" destOrd="1" presId="urn:microsoft.com/office/officeart/2005/8/layout/cycle4"/>
    <dgm:cxn modelId="{B9605977-EF44-CB42-BA95-F3B0227E3FCB}" srcId="{FAA6DD8E-AD5F-4348-8C7F-EB8689F90440}" destId="{ED299076-E28F-4745-B814-B168A8789449}" srcOrd="4" destOrd="0" parTransId="{2D907037-82E8-604F-99A1-94FC24E198EA}" sibTransId="{53D96CA0-9C69-B745-BD95-A9231765E354}"/>
    <dgm:cxn modelId="{7A7F6B7F-93D9-6F41-9D49-97B37412EC36}" srcId="{ABC59565-259D-F249-B134-615837138E56}" destId="{BDD18E8A-D3DA-6049-B751-5AA5B91ADC99}" srcOrd="0" destOrd="0" parTransId="{F42C28E9-D21B-2846-B61F-884E7D14EBAC}" sibTransId="{83995A3A-868E-9049-878C-312A281A0962}"/>
    <dgm:cxn modelId="{E71F7B7F-7CDE-EB44-B515-FD8FB49A3D5C}" type="presOf" srcId="{0A59D5B1-8153-F745-B228-0BC0A13D3288}" destId="{8A9D335F-8B25-9D4D-AB22-6ED15DC40234}" srcOrd="0" destOrd="0" presId="urn:microsoft.com/office/officeart/2005/8/layout/cycle4"/>
    <dgm:cxn modelId="{EBAC2881-81BF-AC4E-93F8-A33974992409}" type="presOf" srcId="{76484856-71E4-354B-BA8E-4F4A7E543418}" destId="{52AF49B7-60C1-4745-8063-91A5B213EEBA}" srcOrd="1" destOrd="2" presId="urn:microsoft.com/office/officeart/2005/8/layout/cycle4"/>
    <dgm:cxn modelId="{F273438A-06ED-B34C-A020-21360A351113}" type="presOf" srcId="{FAA6DD8E-AD5F-4348-8C7F-EB8689F90440}" destId="{7D79A4CB-DA13-AD46-BD2B-AE4CE4F4C0E1}" srcOrd="0" destOrd="0" presId="urn:microsoft.com/office/officeart/2005/8/layout/cycle4"/>
    <dgm:cxn modelId="{0E825A97-2B3A-794F-B4E3-12487A8E84C0}" type="presOf" srcId="{7035B209-BD89-384F-8BB1-C3B4A5F27BA1}" destId="{807C892C-3FBF-554B-A3D0-7D9B87DA15F9}" srcOrd="0" destOrd="1" presId="urn:microsoft.com/office/officeart/2005/8/layout/cycle4"/>
    <dgm:cxn modelId="{1C30F29C-83CF-BC44-8227-7D66B0D70871}" srcId="{210810A0-9551-E645-B20E-568E6694282A}" destId="{E2140BF2-E654-1743-9B95-A7DAFD9A7B0A}" srcOrd="2" destOrd="0" parTransId="{B7EE5489-A207-514D-99DE-C016BB130954}" sibTransId="{7A2C449B-C432-EA4C-967F-C0DA00D851D3}"/>
    <dgm:cxn modelId="{22E43A9E-4399-7249-BD92-7335941471A7}" type="presOf" srcId="{7882887F-2433-FD4C-8C55-1EB31656E88E}" destId="{6DEC6813-BA55-2044-9DDC-CE17DFDA76F1}" srcOrd="1" destOrd="1" presId="urn:microsoft.com/office/officeart/2005/8/layout/cycle4"/>
    <dgm:cxn modelId="{813F9B9F-63B1-3F4D-B187-25D69D818542}" type="presOf" srcId="{BE8EAD7D-F8EF-274A-B42A-068CE8A41EC4}" destId="{807C892C-3FBF-554B-A3D0-7D9B87DA15F9}" srcOrd="0" destOrd="2" presId="urn:microsoft.com/office/officeart/2005/8/layout/cycle4"/>
    <dgm:cxn modelId="{490B59A1-4C84-324A-8992-8558772059C4}" srcId="{FAA6DD8E-AD5F-4348-8C7F-EB8689F90440}" destId="{187919EF-24DB-BA4F-A25F-73B656691FDC}" srcOrd="2" destOrd="0" parTransId="{1AE3CAAC-13C3-E547-A31D-B8D398F05EE7}" sibTransId="{D806BF02-ADB0-8245-98A4-143110AE1E85}"/>
    <dgm:cxn modelId="{611AF8A5-49FB-7544-8333-05A27B05FBBF}" type="presOf" srcId="{7F492945-5893-7847-811D-E2D85475F0EF}" destId="{6DEC6813-BA55-2044-9DDC-CE17DFDA76F1}" srcOrd="1" destOrd="4" presId="urn:microsoft.com/office/officeart/2005/8/layout/cycle4"/>
    <dgm:cxn modelId="{500020A7-908F-934D-BA68-E10DED22BF11}" type="presOf" srcId="{7F492945-5893-7847-811D-E2D85475F0EF}" destId="{33406D01-DF1E-604A-9137-D042805A2FDB}" srcOrd="0" destOrd="4" presId="urn:microsoft.com/office/officeart/2005/8/layout/cycle4"/>
    <dgm:cxn modelId="{26265FAB-055C-724A-9667-3F1311788EC5}" type="presOf" srcId="{E2140BF2-E654-1743-9B95-A7DAFD9A7B0A}" destId="{33406D01-DF1E-604A-9137-D042805A2FDB}" srcOrd="0" destOrd="2" presId="urn:microsoft.com/office/officeart/2005/8/layout/cycle4"/>
    <dgm:cxn modelId="{177AA1B4-5BEC-F641-92AD-62A029E9FD81}" srcId="{F9A4776D-C45E-8C49-A965-7A14196C4069}" destId="{FAA6DD8E-AD5F-4348-8C7F-EB8689F90440}" srcOrd="0" destOrd="0" parTransId="{F2EA521A-B50C-6D45-A0D5-338995FE4262}" sibTransId="{E956BE69-48A9-704F-B068-2961D0AE412E}"/>
    <dgm:cxn modelId="{344839BB-C8BE-4E4B-98E3-70BC55068FC9}" type="presOf" srcId="{E0FD6403-A8DF-B345-9185-F902091D4390}" destId="{1E6F64BD-CED2-DB40-8564-08B44C0D1A34}" srcOrd="0" destOrd="3" presId="urn:microsoft.com/office/officeart/2005/8/layout/cycle4"/>
    <dgm:cxn modelId="{D960FDBE-3DDD-704D-B0EC-653125F8B308}" type="presOf" srcId="{907A16F4-3AF4-3844-82ED-203D70E46E07}" destId="{33406D01-DF1E-604A-9137-D042805A2FDB}" srcOrd="0" destOrd="3" presId="urn:microsoft.com/office/officeart/2005/8/layout/cycle4"/>
    <dgm:cxn modelId="{F9CCE5C1-0584-174E-8FB1-FD713F72BFDE}" type="presOf" srcId="{72FF81FA-8883-5948-8733-664CC23C673E}" destId="{8A9D335F-8B25-9D4D-AB22-6ED15DC40234}" srcOrd="0" destOrd="1" presId="urn:microsoft.com/office/officeart/2005/8/layout/cycle4"/>
    <dgm:cxn modelId="{FB237CC2-8FDC-1A41-A41D-6C97E83146FB}" type="presOf" srcId="{E0FD6403-A8DF-B345-9185-F902091D4390}" destId="{E2F29D60-390A-3E49-BD8B-001DE0F8CD64}" srcOrd="1" destOrd="3" presId="urn:microsoft.com/office/officeart/2005/8/layout/cycle4"/>
    <dgm:cxn modelId="{9B6CC4C3-B18B-C842-86EA-6E426A03A987}" srcId="{BCC48B70-C527-254D-B73E-F83E4ED5E7F2}" destId="{107C25DB-E2FE-DC4A-8846-D5804B261C0B}" srcOrd="3" destOrd="0" parTransId="{015AB926-9D49-3941-A002-9B22568C0E6C}" sibTransId="{4B4E1071-BE13-0D47-8C69-A29859AF9D9E}"/>
    <dgm:cxn modelId="{D748F3C3-C38A-4D40-BB39-D7C3A8E3AF74}" srcId="{210810A0-9551-E645-B20E-568E6694282A}" destId="{11E291B2-17B3-CC41-96F2-75EF69651F86}" srcOrd="5" destOrd="0" parTransId="{232EA184-7E88-3241-BD0D-FEB6E7A83693}" sibTransId="{00B2CEF9-72F0-BF48-9587-A5383AFA1E6A}"/>
    <dgm:cxn modelId="{B7E97DC6-9D3A-7646-A636-C22FF8A1FA74}" srcId="{F9A4776D-C45E-8C49-A965-7A14196C4069}" destId="{210810A0-9551-E645-B20E-568E6694282A}" srcOrd="3" destOrd="0" parTransId="{F52D3966-FA48-784B-A1BE-467068B3623E}" sibTransId="{14311537-72A5-D641-AF26-93048064DE74}"/>
    <dgm:cxn modelId="{B5EADEC9-256D-9645-ABBE-D99A65E8FCA7}" type="presOf" srcId="{ED299076-E28F-4745-B814-B168A8789449}" destId="{E2F29D60-390A-3E49-BD8B-001DE0F8CD64}" srcOrd="1" destOrd="4" presId="urn:microsoft.com/office/officeart/2005/8/layout/cycle4"/>
    <dgm:cxn modelId="{63E609CD-AAFF-564C-9C2C-90A49864F571}" type="presOf" srcId="{ABC59565-259D-F249-B134-615837138E56}" destId="{491C2523-A066-F84C-8A8D-103064A375B6}" srcOrd="0" destOrd="0" presId="urn:microsoft.com/office/officeart/2005/8/layout/cycle4"/>
    <dgm:cxn modelId="{EF3F73D0-9CDB-AA45-B9C1-A27A72A92D39}" srcId="{210810A0-9551-E645-B20E-568E6694282A}" destId="{7F492945-5893-7847-811D-E2D85475F0EF}" srcOrd="4" destOrd="0" parTransId="{BF7BE3B4-BC42-D744-A007-3D070B7C8BB2}" sibTransId="{A04D47EB-B419-A846-8BF6-2D6FAB4A8C52}"/>
    <dgm:cxn modelId="{4145EBD3-3A23-7B44-A7BB-9DC6A3D070FC}" type="presOf" srcId="{11E291B2-17B3-CC41-96F2-75EF69651F86}" destId="{6DEC6813-BA55-2044-9DDC-CE17DFDA76F1}" srcOrd="1" destOrd="5" presId="urn:microsoft.com/office/officeart/2005/8/layout/cycle4"/>
    <dgm:cxn modelId="{58E18FDA-7008-0442-9875-CC9858E1B48A}" srcId="{ABC59565-259D-F249-B134-615837138E56}" destId="{7035B209-BD89-384F-8BB1-C3B4A5F27BA1}" srcOrd="1" destOrd="0" parTransId="{E3D5D92C-05DB-EC4A-877B-0C587CCB5878}" sibTransId="{6242D940-CAB4-B44D-BADC-CFB8DFB2EA6D}"/>
    <dgm:cxn modelId="{BFCA00E6-81BF-3043-A064-D32AA2B57631}" type="presOf" srcId="{62629D85-F1D4-524A-8A4B-D5B19ED3E90C}" destId="{E2F29D60-390A-3E49-BD8B-001DE0F8CD64}" srcOrd="1" destOrd="0" presId="urn:microsoft.com/office/officeart/2005/8/layout/cycle4"/>
    <dgm:cxn modelId="{F8D040E7-CD48-4849-AD08-58D501D8C283}" srcId="{210810A0-9551-E645-B20E-568E6694282A}" destId="{36A4620B-29C3-644F-AB03-6D1D482914DF}" srcOrd="0" destOrd="0" parTransId="{0A32B9EA-9CF9-6C47-9E26-5CD8CF2C07F7}" sibTransId="{0E4FF1AD-3475-B042-834F-38A93A203627}"/>
    <dgm:cxn modelId="{01B2FFE7-D059-F145-A7DB-9DBC19E27978}" srcId="{210810A0-9551-E645-B20E-568E6694282A}" destId="{907A16F4-3AF4-3844-82ED-203D70E46E07}" srcOrd="3" destOrd="0" parTransId="{43F6ECB0-A13F-E440-B2BF-5383D13B2211}" sibTransId="{38FBEC7B-EC86-C441-B335-A5E4F13AD6BC}"/>
    <dgm:cxn modelId="{BE5447EA-4AED-4D4C-AAE9-AE21EC48E369}" type="presOf" srcId="{72FF81FA-8883-5948-8733-664CC23C673E}" destId="{52AF49B7-60C1-4745-8063-91A5B213EEBA}" srcOrd="1" destOrd="1" presId="urn:microsoft.com/office/officeart/2005/8/layout/cycle4"/>
    <dgm:cxn modelId="{FF3158EB-D90B-7844-B489-7F63AC05E7B8}" type="presOf" srcId="{187919EF-24DB-BA4F-A25F-73B656691FDC}" destId="{1E6F64BD-CED2-DB40-8564-08B44C0D1A34}" srcOrd="0" destOrd="2" presId="urn:microsoft.com/office/officeart/2005/8/layout/cycle4"/>
    <dgm:cxn modelId="{9C30DEED-4139-0C4C-93D5-4EB200A16A16}" type="presOf" srcId="{0A59D5B1-8153-F745-B228-0BC0A13D3288}" destId="{52AF49B7-60C1-4745-8063-91A5B213EEBA}" srcOrd="1" destOrd="0" presId="urn:microsoft.com/office/officeart/2005/8/layout/cycle4"/>
    <dgm:cxn modelId="{B7F0A8F4-546C-2B4C-879D-0AF54228286D}" type="presOf" srcId="{F9A4776D-C45E-8C49-A965-7A14196C4069}" destId="{6471AC99-8025-1844-BCFE-217D106C5AD5}" srcOrd="0" destOrd="0" presId="urn:microsoft.com/office/officeart/2005/8/layout/cycle4"/>
    <dgm:cxn modelId="{7E6911F9-E4D9-7C4C-BE83-AE70F4F83031}" type="presOf" srcId="{771C604B-193F-4A40-A44F-FF49BCB79B13}" destId="{1E6F64BD-CED2-DB40-8564-08B44C0D1A34}" srcOrd="0" destOrd="1" presId="urn:microsoft.com/office/officeart/2005/8/layout/cycle4"/>
    <dgm:cxn modelId="{1D52B4FA-2045-164B-8039-17B5861F718F}" srcId="{BCC48B70-C527-254D-B73E-F83E4ED5E7F2}" destId="{76484856-71E4-354B-BA8E-4F4A7E543418}" srcOrd="2" destOrd="0" parTransId="{FC08C14C-1737-0046-B40F-6710FFC4C4B7}" sibTransId="{0AADC096-91A1-FC46-92A3-908751053463}"/>
    <dgm:cxn modelId="{65F3B8FF-44A0-624E-9FB3-687477D5A42D}" type="presOf" srcId="{ED299076-E28F-4745-B814-B168A8789449}" destId="{1E6F64BD-CED2-DB40-8564-08B44C0D1A34}" srcOrd="0" destOrd="4" presId="urn:microsoft.com/office/officeart/2005/8/layout/cycle4"/>
    <dgm:cxn modelId="{9215B266-4BCA-8C45-8C65-4D955FB41876}" type="presParOf" srcId="{6471AC99-8025-1844-BCFE-217D106C5AD5}" destId="{14D239F6-C31D-324D-8A03-D72BAFA93121}" srcOrd="0" destOrd="0" presId="urn:microsoft.com/office/officeart/2005/8/layout/cycle4"/>
    <dgm:cxn modelId="{1822A113-2E61-0643-A4C6-21A691152FB2}" type="presParOf" srcId="{14D239F6-C31D-324D-8A03-D72BAFA93121}" destId="{4403FAC4-260B-0A47-8DF2-A72787C1D70C}" srcOrd="0" destOrd="0" presId="urn:microsoft.com/office/officeart/2005/8/layout/cycle4"/>
    <dgm:cxn modelId="{0BA4CB41-4EB7-D54B-BB29-6817499F7060}" type="presParOf" srcId="{4403FAC4-260B-0A47-8DF2-A72787C1D70C}" destId="{1E6F64BD-CED2-DB40-8564-08B44C0D1A34}" srcOrd="0" destOrd="0" presId="urn:microsoft.com/office/officeart/2005/8/layout/cycle4"/>
    <dgm:cxn modelId="{EACFF0F6-3BDF-124F-9031-2F9565D443B9}" type="presParOf" srcId="{4403FAC4-260B-0A47-8DF2-A72787C1D70C}" destId="{E2F29D60-390A-3E49-BD8B-001DE0F8CD64}" srcOrd="1" destOrd="0" presId="urn:microsoft.com/office/officeart/2005/8/layout/cycle4"/>
    <dgm:cxn modelId="{1C74099C-0AB4-0645-9132-53255203DED2}" type="presParOf" srcId="{14D239F6-C31D-324D-8A03-D72BAFA93121}" destId="{FFEE4720-7418-094C-B9E1-CB75B941F0A2}" srcOrd="1" destOrd="0" presId="urn:microsoft.com/office/officeart/2005/8/layout/cycle4"/>
    <dgm:cxn modelId="{F44ECE27-1A1C-5847-BB99-5435C527E43E}" type="presParOf" srcId="{FFEE4720-7418-094C-B9E1-CB75B941F0A2}" destId="{8A9D335F-8B25-9D4D-AB22-6ED15DC40234}" srcOrd="0" destOrd="0" presId="urn:microsoft.com/office/officeart/2005/8/layout/cycle4"/>
    <dgm:cxn modelId="{9478E962-F399-0945-B82B-381A9C1D1281}" type="presParOf" srcId="{FFEE4720-7418-094C-B9E1-CB75B941F0A2}" destId="{52AF49B7-60C1-4745-8063-91A5B213EEBA}" srcOrd="1" destOrd="0" presId="urn:microsoft.com/office/officeart/2005/8/layout/cycle4"/>
    <dgm:cxn modelId="{B951F859-723B-AA40-8F96-6A796D290A56}" type="presParOf" srcId="{14D239F6-C31D-324D-8A03-D72BAFA93121}" destId="{7DF110BA-67CB-7B46-9125-5B396EE54CD9}" srcOrd="2" destOrd="0" presId="urn:microsoft.com/office/officeart/2005/8/layout/cycle4"/>
    <dgm:cxn modelId="{BC693EE9-47E0-A540-A821-51A2D2F86C94}" type="presParOf" srcId="{7DF110BA-67CB-7B46-9125-5B396EE54CD9}" destId="{807C892C-3FBF-554B-A3D0-7D9B87DA15F9}" srcOrd="0" destOrd="0" presId="urn:microsoft.com/office/officeart/2005/8/layout/cycle4"/>
    <dgm:cxn modelId="{F36A9E53-3901-F342-B9CD-62A72B94A1C4}" type="presParOf" srcId="{7DF110BA-67CB-7B46-9125-5B396EE54CD9}" destId="{4523A7C6-0B07-EC44-83FD-8C3FBC65EF74}" srcOrd="1" destOrd="0" presId="urn:microsoft.com/office/officeart/2005/8/layout/cycle4"/>
    <dgm:cxn modelId="{AED5CEAA-4BC7-3D44-BF3B-521CF82F01FA}" type="presParOf" srcId="{14D239F6-C31D-324D-8A03-D72BAFA93121}" destId="{5375582B-DB32-994E-BE12-34CAFD2111A3}" srcOrd="3" destOrd="0" presId="urn:microsoft.com/office/officeart/2005/8/layout/cycle4"/>
    <dgm:cxn modelId="{B5405C27-BD67-1E4C-A51E-3988A10661AA}" type="presParOf" srcId="{5375582B-DB32-994E-BE12-34CAFD2111A3}" destId="{33406D01-DF1E-604A-9137-D042805A2FDB}" srcOrd="0" destOrd="0" presId="urn:microsoft.com/office/officeart/2005/8/layout/cycle4"/>
    <dgm:cxn modelId="{95FE493C-C5F6-A74B-A61B-993664A8CCC6}" type="presParOf" srcId="{5375582B-DB32-994E-BE12-34CAFD2111A3}" destId="{6DEC6813-BA55-2044-9DDC-CE17DFDA76F1}" srcOrd="1" destOrd="0" presId="urn:microsoft.com/office/officeart/2005/8/layout/cycle4"/>
    <dgm:cxn modelId="{F1E77407-271C-AF4A-B1B9-4B80F4AEAEFF}" type="presParOf" srcId="{14D239F6-C31D-324D-8A03-D72BAFA93121}" destId="{57C769A3-945D-F941-A992-351D6E99806E}" srcOrd="4" destOrd="0" presId="urn:microsoft.com/office/officeart/2005/8/layout/cycle4"/>
    <dgm:cxn modelId="{162EABF4-A635-2B48-BF90-DEA353E7C8CF}" type="presParOf" srcId="{6471AC99-8025-1844-BCFE-217D106C5AD5}" destId="{0BB364A7-F158-2140-ADA6-A435619D7A71}" srcOrd="1" destOrd="0" presId="urn:microsoft.com/office/officeart/2005/8/layout/cycle4"/>
    <dgm:cxn modelId="{2F3BE7BB-0CAE-E74E-A679-BB09385C4ACF}" type="presParOf" srcId="{0BB364A7-F158-2140-ADA6-A435619D7A71}" destId="{7D79A4CB-DA13-AD46-BD2B-AE4CE4F4C0E1}" srcOrd="0" destOrd="0" presId="urn:microsoft.com/office/officeart/2005/8/layout/cycle4"/>
    <dgm:cxn modelId="{99EAF2B3-3A71-FC43-87FB-A6324DC13EFE}" type="presParOf" srcId="{0BB364A7-F158-2140-ADA6-A435619D7A71}" destId="{031DC56E-828D-AE4C-8A2C-656DD405A166}" srcOrd="1" destOrd="0" presId="urn:microsoft.com/office/officeart/2005/8/layout/cycle4"/>
    <dgm:cxn modelId="{ADCD57EE-9958-C34D-BDBA-BA7C25DC5B96}" type="presParOf" srcId="{0BB364A7-F158-2140-ADA6-A435619D7A71}" destId="{491C2523-A066-F84C-8A8D-103064A375B6}" srcOrd="2" destOrd="0" presId="urn:microsoft.com/office/officeart/2005/8/layout/cycle4"/>
    <dgm:cxn modelId="{BCA6F726-07F0-5341-B287-3B42F9DA2EB2}" type="presParOf" srcId="{0BB364A7-F158-2140-ADA6-A435619D7A71}" destId="{E984CC64-0D7C-C540-BE4B-D7F1E5EA1E7C}" srcOrd="3" destOrd="0" presId="urn:microsoft.com/office/officeart/2005/8/layout/cycle4"/>
    <dgm:cxn modelId="{1620D848-7EAF-194D-A6BF-DF2494D11035}" type="presParOf" srcId="{0BB364A7-F158-2140-ADA6-A435619D7A71}" destId="{9EAB7330-2AFB-974C-B073-1D742E7D4F16}" srcOrd="4" destOrd="0" presId="urn:microsoft.com/office/officeart/2005/8/layout/cycle4"/>
    <dgm:cxn modelId="{CEF9DF45-4034-014D-8EB5-18EC625B93BC}" type="presParOf" srcId="{6471AC99-8025-1844-BCFE-217D106C5AD5}" destId="{33E58546-EAD1-D54C-98F8-2ACBF0A1586C}" srcOrd="2" destOrd="0" presId="urn:microsoft.com/office/officeart/2005/8/layout/cycle4"/>
    <dgm:cxn modelId="{E1876520-FDBA-794D-9B37-688D1555E140}" type="presParOf" srcId="{6471AC99-8025-1844-BCFE-217D106C5AD5}" destId="{2BC41015-EE7A-5E43-BA34-DFD451DF803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EDEF3-77C1-C34D-AAA3-1FE44FA3E4CE}">
      <dsp:nvSpPr>
        <dsp:cNvPr id="0" name=""/>
        <dsp:cNvSpPr/>
      </dsp:nvSpPr>
      <dsp:spPr>
        <a:xfrm>
          <a:off x="8155144" y="2443802"/>
          <a:ext cx="322351" cy="247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760"/>
              </a:lnTo>
              <a:lnTo>
                <a:pt x="322351" y="247976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7631C-C09B-544C-88DB-EDE2B0D3D245}">
      <dsp:nvSpPr>
        <dsp:cNvPr id="0" name=""/>
        <dsp:cNvSpPr/>
      </dsp:nvSpPr>
      <dsp:spPr>
        <a:xfrm>
          <a:off x="8155144" y="2443802"/>
          <a:ext cx="322351" cy="1042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014"/>
              </a:lnTo>
              <a:lnTo>
                <a:pt x="322351" y="10420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101E9-CACB-A944-A0DB-9A1334988C1E}">
      <dsp:nvSpPr>
        <dsp:cNvPr id="0" name=""/>
        <dsp:cNvSpPr/>
      </dsp:nvSpPr>
      <dsp:spPr>
        <a:xfrm>
          <a:off x="5046092" y="817233"/>
          <a:ext cx="3968655" cy="64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140"/>
              </a:lnTo>
              <a:lnTo>
                <a:pt x="3968655" y="323140"/>
              </a:lnTo>
              <a:lnTo>
                <a:pt x="3968655" y="64628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784D5-5E80-BB42-838D-76EAA7CBBBBE}">
      <dsp:nvSpPr>
        <dsp:cNvPr id="0" name=""/>
        <dsp:cNvSpPr/>
      </dsp:nvSpPr>
      <dsp:spPr>
        <a:xfrm>
          <a:off x="5537920" y="2443802"/>
          <a:ext cx="258120" cy="247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760"/>
              </a:lnTo>
              <a:lnTo>
                <a:pt x="258120" y="247976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8A300-6F63-0F47-8506-D845B2DCDDF0}">
      <dsp:nvSpPr>
        <dsp:cNvPr id="0" name=""/>
        <dsp:cNvSpPr/>
      </dsp:nvSpPr>
      <dsp:spPr>
        <a:xfrm>
          <a:off x="5537920" y="2443802"/>
          <a:ext cx="258120" cy="1042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014"/>
              </a:lnTo>
              <a:lnTo>
                <a:pt x="258120" y="10420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DA7AD-6BDB-694D-B829-1B72251DE4C3}">
      <dsp:nvSpPr>
        <dsp:cNvPr id="0" name=""/>
        <dsp:cNvSpPr/>
      </dsp:nvSpPr>
      <dsp:spPr>
        <a:xfrm>
          <a:off x="5046092" y="817233"/>
          <a:ext cx="1180149" cy="64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140"/>
              </a:lnTo>
              <a:lnTo>
                <a:pt x="1180149" y="323140"/>
              </a:lnTo>
              <a:lnTo>
                <a:pt x="1180149" y="64628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18724-E6B9-FC40-A0AC-05A7CB041A32}">
      <dsp:nvSpPr>
        <dsp:cNvPr id="0" name=""/>
        <dsp:cNvSpPr/>
      </dsp:nvSpPr>
      <dsp:spPr>
        <a:xfrm>
          <a:off x="2856466" y="2443802"/>
          <a:ext cx="258120" cy="247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760"/>
              </a:lnTo>
              <a:lnTo>
                <a:pt x="258120" y="247976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0532F-940F-1943-AA68-3F64310335F9}">
      <dsp:nvSpPr>
        <dsp:cNvPr id="0" name=""/>
        <dsp:cNvSpPr/>
      </dsp:nvSpPr>
      <dsp:spPr>
        <a:xfrm>
          <a:off x="2856466" y="2443802"/>
          <a:ext cx="258120" cy="1042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014"/>
              </a:lnTo>
              <a:lnTo>
                <a:pt x="258120" y="10420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9AFF8-D5B8-A34D-A3CD-C578926D0919}">
      <dsp:nvSpPr>
        <dsp:cNvPr id="0" name=""/>
        <dsp:cNvSpPr/>
      </dsp:nvSpPr>
      <dsp:spPr>
        <a:xfrm>
          <a:off x="3544787" y="817233"/>
          <a:ext cx="1501305" cy="646281"/>
        </a:xfrm>
        <a:custGeom>
          <a:avLst/>
          <a:gdLst/>
          <a:ahLst/>
          <a:cxnLst/>
          <a:rect l="0" t="0" r="0" b="0"/>
          <a:pathLst>
            <a:path>
              <a:moveTo>
                <a:pt x="1501305" y="0"/>
              </a:moveTo>
              <a:lnTo>
                <a:pt x="1501305" y="323140"/>
              </a:lnTo>
              <a:lnTo>
                <a:pt x="0" y="323140"/>
              </a:lnTo>
              <a:lnTo>
                <a:pt x="0" y="64628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1B8DD-5146-E644-B54A-B40CA64A5436}">
      <dsp:nvSpPr>
        <dsp:cNvPr id="0" name=""/>
        <dsp:cNvSpPr/>
      </dsp:nvSpPr>
      <dsp:spPr>
        <a:xfrm>
          <a:off x="175011" y="2443802"/>
          <a:ext cx="258120" cy="247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760"/>
              </a:lnTo>
              <a:lnTo>
                <a:pt x="258120" y="247976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51232-98DA-404B-B631-5B6355958B08}">
      <dsp:nvSpPr>
        <dsp:cNvPr id="0" name=""/>
        <dsp:cNvSpPr/>
      </dsp:nvSpPr>
      <dsp:spPr>
        <a:xfrm>
          <a:off x="175011" y="2443802"/>
          <a:ext cx="258120" cy="1042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014"/>
              </a:lnTo>
              <a:lnTo>
                <a:pt x="258120" y="10420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A8E25-DEEF-BC4A-831E-E02C0E105688}">
      <dsp:nvSpPr>
        <dsp:cNvPr id="0" name=""/>
        <dsp:cNvSpPr/>
      </dsp:nvSpPr>
      <dsp:spPr>
        <a:xfrm>
          <a:off x="863332" y="817233"/>
          <a:ext cx="4182759" cy="646281"/>
        </a:xfrm>
        <a:custGeom>
          <a:avLst/>
          <a:gdLst/>
          <a:ahLst/>
          <a:cxnLst/>
          <a:rect l="0" t="0" r="0" b="0"/>
          <a:pathLst>
            <a:path>
              <a:moveTo>
                <a:pt x="4182759" y="0"/>
              </a:moveTo>
              <a:lnTo>
                <a:pt x="4182759" y="323140"/>
              </a:lnTo>
              <a:lnTo>
                <a:pt x="0" y="323140"/>
              </a:lnTo>
              <a:lnTo>
                <a:pt x="0" y="64628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E5827-E663-AE4E-9E93-57BBFB686F7E}">
      <dsp:nvSpPr>
        <dsp:cNvPr id="0" name=""/>
        <dsp:cNvSpPr/>
      </dsp:nvSpPr>
      <dsp:spPr>
        <a:xfrm>
          <a:off x="793465" y="130836"/>
          <a:ext cx="8505255" cy="686397"/>
        </a:xfrm>
        <a:prstGeom prst="rect">
          <a:avLst/>
        </a:prstGeom>
        <a:solidFill>
          <a:srgbClr val="9BC1B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>
              <a:latin typeface="Bookman Old Style" panose="02050604050505020204" pitchFamily="18" charset="0"/>
            </a:rPr>
            <a:t>Automatic Recorder for Volleyball</a:t>
          </a:r>
          <a:endParaRPr lang="zh-TW" altLang="en-US" sz="3600" kern="1200" dirty="0">
            <a:latin typeface="Bookman Old Style" panose="02050604050505020204" pitchFamily="18" charset="0"/>
          </a:endParaRPr>
        </a:p>
      </dsp:txBody>
      <dsp:txXfrm>
        <a:off x="793465" y="130836"/>
        <a:ext cx="8505255" cy="686397"/>
      </dsp:txXfrm>
    </dsp:sp>
    <dsp:sp modelId="{DD53D2FB-598C-494E-AD89-387043EA2413}">
      <dsp:nvSpPr>
        <dsp:cNvPr id="0" name=""/>
        <dsp:cNvSpPr/>
      </dsp:nvSpPr>
      <dsp:spPr>
        <a:xfrm>
          <a:off x="2931" y="1463515"/>
          <a:ext cx="1720802" cy="980286"/>
        </a:xfrm>
        <a:prstGeom prst="rect">
          <a:avLst/>
        </a:prstGeom>
        <a:solidFill>
          <a:srgbClr val="ED6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Analysis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2931" y="1463515"/>
        <a:ext cx="1720802" cy="980286"/>
      </dsp:txXfrm>
    </dsp:sp>
    <dsp:sp modelId="{0BF346C7-CA74-064A-B4A3-E98360897A7D}">
      <dsp:nvSpPr>
        <dsp:cNvPr id="0" name=""/>
        <dsp:cNvSpPr/>
      </dsp:nvSpPr>
      <dsp:spPr>
        <a:xfrm>
          <a:off x="433132" y="3090084"/>
          <a:ext cx="2035172" cy="791464"/>
        </a:xfrm>
        <a:prstGeom prst="rect">
          <a:avLst/>
        </a:prstGeom>
        <a:solidFill>
          <a:srgbClr val="E6EBE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Data Categories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433132" y="3090084"/>
        <a:ext cx="2035172" cy="791464"/>
      </dsp:txXfrm>
    </dsp:sp>
    <dsp:sp modelId="{B626CC55-C2BB-1B49-A5BD-C57BA41727E0}">
      <dsp:nvSpPr>
        <dsp:cNvPr id="0" name=""/>
        <dsp:cNvSpPr/>
      </dsp:nvSpPr>
      <dsp:spPr>
        <a:xfrm>
          <a:off x="433132" y="4527831"/>
          <a:ext cx="2035172" cy="791464"/>
        </a:xfrm>
        <a:prstGeom prst="rect">
          <a:avLst/>
        </a:prstGeom>
        <a:solidFill>
          <a:srgbClr val="E6EBE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Who’s using?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433132" y="4527831"/>
        <a:ext cx="2035172" cy="791464"/>
      </dsp:txXfrm>
    </dsp:sp>
    <dsp:sp modelId="{B04C0179-AE1A-3247-9551-ADDD12506884}">
      <dsp:nvSpPr>
        <dsp:cNvPr id="0" name=""/>
        <dsp:cNvSpPr/>
      </dsp:nvSpPr>
      <dsp:spPr>
        <a:xfrm>
          <a:off x="2684386" y="1463515"/>
          <a:ext cx="1720802" cy="980286"/>
        </a:xfrm>
        <a:prstGeom prst="rect">
          <a:avLst/>
        </a:prstGeom>
        <a:solidFill>
          <a:srgbClr val="ED6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Design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2684386" y="1463515"/>
        <a:ext cx="1720802" cy="980286"/>
      </dsp:txXfrm>
    </dsp:sp>
    <dsp:sp modelId="{943BEC70-6F96-E249-9268-9C55CF29EB61}">
      <dsp:nvSpPr>
        <dsp:cNvPr id="0" name=""/>
        <dsp:cNvSpPr/>
      </dsp:nvSpPr>
      <dsp:spPr>
        <a:xfrm>
          <a:off x="3114586" y="3090084"/>
          <a:ext cx="2035172" cy="791464"/>
        </a:xfrm>
        <a:prstGeom prst="rect">
          <a:avLst/>
        </a:prstGeom>
        <a:solidFill>
          <a:srgbClr val="E6EBE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GUI overall layout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3114586" y="3090084"/>
        <a:ext cx="2035172" cy="791464"/>
      </dsp:txXfrm>
    </dsp:sp>
    <dsp:sp modelId="{D598CC4C-C429-CD41-9A3F-F2C52BB189BD}">
      <dsp:nvSpPr>
        <dsp:cNvPr id="0" name=""/>
        <dsp:cNvSpPr/>
      </dsp:nvSpPr>
      <dsp:spPr>
        <a:xfrm>
          <a:off x="3114586" y="4527831"/>
          <a:ext cx="2035172" cy="791464"/>
        </a:xfrm>
        <a:prstGeom prst="rect">
          <a:avLst/>
        </a:prstGeom>
        <a:solidFill>
          <a:srgbClr val="E6EBE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Home/End Page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3114586" y="4527831"/>
        <a:ext cx="2035172" cy="791464"/>
      </dsp:txXfrm>
    </dsp:sp>
    <dsp:sp modelId="{8F17FE21-913D-724F-9126-E61DB9CBA19E}">
      <dsp:nvSpPr>
        <dsp:cNvPr id="0" name=""/>
        <dsp:cNvSpPr/>
      </dsp:nvSpPr>
      <dsp:spPr>
        <a:xfrm>
          <a:off x="5365840" y="1463515"/>
          <a:ext cx="1720802" cy="980286"/>
        </a:xfrm>
        <a:prstGeom prst="rect">
          <a:avLst/>
        </a:prstGeom>
        <a:solidFill>
          <a:srgbClr val="ED6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Building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5365840" y="1463515"/>
        <a:ext cx="1720802" cy="980286"/>
      </dsp:txXfrm>
    </dsp:sp>
    <dsp:sp modelId="{8C005C86-88F7-644A-A851-62766AE9958D}">
      <dsp:nvSpPr>
        <dsp:cNvPr id="0" name=""/>
        <dsp:cNvSpPr/>
      </dsp:nvSpPr>
      <dsp:spPr>
        <a:xfrm>
          <a:off x="5796041" y="3090084"/>
          <a:ext cx="2035172" cy="791464"/>
        </a:xfrm>
        <a:prstGeom prst="rect">
          <a:avLst/>
        </a:prstGeom>
        <a:solidFill>
          <a:srgbClr val="E6EBE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Programming Codes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5796041" y="3090084"/>
        <a:ext cx="2035172" cy="791464"/>
      </dsp:txXfrm>
    </dsp:sp>
    <dsp:sp modelId="{C40153A5-D85E-6D4A-A4A6-BEFCF0A28303}">
      <dsp:nvSpPr>
        <dsp:cNvPr id="0" name=""/>
        <dsp:cNvSpPr/>
      </dsp:nvSpPr>
      <dsp:spPr>
        <a:xfrm>
          <a:off x="5796041" y="4527831"/>
          <a:ext cx="2035172" cy="791464"/>
        </a:xfrm>
        <a:prstGeom prst="rect">
          <a:avLst/>
        </a:prstGeom>
        <a:solidFill>
          <a:srgbClr val="E6EBE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I/O Interactions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5796041" y="4527831"/>
        <a:ext cx="2035172" cy="791464"/>
      </dsp:txXfrm>
    </dsp:sp>
    <dsp:sp modelId="{A2700CA1-8E62-F745-A126-A36FADF57218}">
      <dsp:nvSpPr>
        <dsp:cNvPr id="0" name=""/>
        <dsp:cNvSpPr/>
      </dsp:nvSpPr>
      <dsp:spPr>
        <a:xfrm>
          <a:off x="7940243" y="1463515"/>
          <a:ext cx="2149010" cy="980286"/>
        </a:xfrm>
        <a:prstGeom prst="rect">
          <a:avLst/>
        </a:prstGeom>
        <a:solidFill>
          <a:srgbClr val="ED6A5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Improvements and Introspections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7940243" y="1463515"/>
        <a:ext cx="2149010" cy="980286"/>
      </dsp:txXfrm>
    </dsp:sp>
    <dsp:sp modelId="{D92D570A-8BDA-244D-B7A1-AF7842CE7C9D}">
      <dsp:nvSpPr>
        <dsp:cNvPr id="0" name=""/>
        <dsp:cNvSpPr/>
      </dsp:nvSpPr>
      <dsp:spPr>
        <a:xfrm>
          <a:off x="8477495" y="3090084"/>
          <a:ext cx="2035172" cy="791464"/>
        </a:xfrm>
        <a:prstGeom prst="rect">
          <a:avLst/>
        </a:prstGeom>
        <a:solidFill>
          <a:srgbClr val="E6EBE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Debug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8477495" y="3090084"/>
        <a:ext cx="2035172" cy="791464"/>
      </dsp:txXfrm>
    </dsp:sp>
    <dsp:sp modelId="{46117316-540B-C94D-AF0A-5C8ABD124855}">
      <dsp:nvSpPr>
        <dsp:cNvPr id="0" name=""/>
        <dsp:cNvSpPr/>
      </dsp:nvSpPr>
      <dsp:spPr>
        <a:xfrm>
          <a:off x="8477495" y="4527831"/>
          <a:ext cx="2035172" cy="791464"/>
        </a:xfrm>
        <a:prstGeom prst="rect">
          <a:avLst/>
        </a:prstGeom>
        <a:solidFill>
          <a:srgbClr val="E6EBE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Bookman Old Style" panose="02050604050505020204" pitchFamily="18" charset="0"/>
            </a:rPr>
            <a:t>Simplify</a:t>
          </a:r>
          <a:endParaRPr lang="zh-TW" altLang="en-US" sz="2300" kern="1200" dirty="0">
            <a:latin typeface="Bookman Old Style" panose="02050604050505020204" pitchFamily="18" charset="0"/>
          </a:endParaRPr>
        </a:p>
      </dsp:txBody>
      <dsp:txXfrm>
        <a:off x="8477495" y="4527831"/>
        <a:ext cx="2035172" cy="79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C892C-3FBF-554B-A3D0-7D9B87DA15F9}">
      <dsp:nvSpPr>
        <dsp:cNvPr id="0" name=""/>
        <dsp:cNvSpPr/>
      </dsp:nvSpPr>
      <dsp:spPr>
        <a:xfrm>
          <a:off x="5008294" y="3684693"/>
          <a:ext cx="336979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Programming Codes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I/O interactions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GUI overall layout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Home/End Page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</dsp:txBody>
      <dsp:txXfrm>
        <a:off x="6057324" y="4156276"/>
        <a:ext cx="2282677" cy="1224300"/>
      </dsp:txXfrm>
    </dsp:sp>
    <dsp:sp modelId="{33406D01-DF1E-604A-9137-D042805A2FDB}">
      <dsp:nvSpPr>
        <dsp:cNvPr id="0" name=""/>
        <dsp:cNvSpPr/>
      </dsp:nvSpPr>
      <dsp:spPr>
        <a:xfrm>
          <a:off x="567749" y="3684693"/>
          <a:ext cx="2945146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Data Categories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  <a:ea typeface="Songti SC" panose="02010600040101010101" pitchFamily="2" charset="-122"/>
            </a:rPr>
            <a:t>Who’s using?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  <a:ea typeface="Songti SC" panose="02010600040101010101" pitchFamily="2" charset="-122"/>
            </a:rPr>
            <a:t>Debug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  <a:ea typeface="Songti SC" panose="02010600040101010101" pitchFamily="2" charset="-122"/>
            </a:rPr>
            <a:t>Simplify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TW" altLang="en-US" sz="10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TW" altLang="en-US" sz="10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605839" y="4156276"/>
        <a:ext cx="1985422" cy="1224300"/>
      </dsp:txXfrm>
    </dsp:sp>
    <dsp:sp modelId="{8A9D335F-8B25-9D4D-AB22-6ED15DC40234}">
      <dsp:nvSpPr>
        <dsp:cNvPr id="0" name=""/>
        <dsp:cNvSpPr/>
      </dsp:nvSpPr>
      <dsp:spPr>
        <a:xfrm>
          <a:off x="5274183" y="0"/>
          <a:ext cx="3103908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Programming Codes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I/O interactions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Debug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  <a:ea typeface="Songti SC" panose="02010600040101010101" pitchFamily="2" charset="-122"/>
            </a:rPr>
            <a:t>Simplify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</dsp:txBody>
      <dsp:txXfrm>
        <a:off x="6243446" y="38090"/>
        <a:ext cx="2096555" cy="1224300"/>
      </dsp:txXfrm>
    </dsp:sp>
    <dsp:sp modelId="{1E6F64BD-CED2-DB40-8564-08B44C0D1A34}">
      <dsp:nvSpPr>
        <dsp:cNvPr id="0" name=""/>
        <dsp:cNvSpPr/>
      </dsp:nvSpPr>
      <dsp:spPr>
        <a:xfrm>
          <a:off x="261976" y="0"/>
          <a:ext cx="3509794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1600" kern="1200" dirty="0">
              <a:latin typeface="Bookman Old Style" panose="02050604050505020204" pitchFamily="18" charset="0"/>
            </a:rPr>
            <a:t>Data Categories</a:t>
          </a:r>
          <a:endParaRPr lang="zh-TW" altLang="en-US" sz="16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Bookman Old Style" panose="02050604050505020204" pitchFamily="18" charset="0"/>
              <a:ea typeface="Songti SC" panose="02010600040101010101" pitchFamily="2" charset="-122"/>
            </a:rPr>
            <a:t>Who’s using?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Bookman Old Style" panose="02050604050505020204" pitchFamily="18" charset="0"/>
              <a:ea typeface="Songti SC" panose="02010600040101010101" pitchFamily="2" charset="-122"/>
            </a:rPr>
            <a:t>Debug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Bookman Old Style" panose="02050604050505020204" pitchFamily="18" charset="0"/>
              <a:ea typeface="Songti SC" panose="02010600040101010101" pitchFamily="2" charset="-122"/>
            </a:rPr>
            <a:t>GUI Overall layout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Bookman Old Style" panose="02050604050505020204" pitchFamily="18" charset="0"/>
              <a:ea typeface="Songti SC" panose="02010600040101010101" pitchFamily="2" charset="-122"/>
            </a:rPr>
            <a:t>Home/End Page</a:t>
          </a:r>
          <a:endParaRPr lang="zh-TW" altLang="en-US" sz="1600" kern="1200" dirty="0">
            <a:latin typeface="Bookman Old Style" panose="02050604050505020204" pitchFamily="18" charset="0"/>
            <a:ea typeface="Songti SC" panose="02010600040101010101" pitchFamily="2" charset="-122"/>
          </a:endParaRPr>
        </a:p>
      </dsp:txBody>
      <dsp:txXfrm>
        <a:off x="300066" y="38090"/>
        <a:ext cx="2380676" cy="1224300"/>
      </dsp:txXfrm>
    </dsp:sp>
    <dsp:sp modelId="{7D79A4CB-DA13-AD46-BD2B-AE4CE4F4C0E1}">
      <dsp:nvSpPr>
        <dsp:cNvPr id="0" name=""/>
        <dsp:cNvSpPr/>
      </dsp:nvSpPr>
      <dsp:spPr>
        <a:xfrm>
          <a:off x="1788576" y="308864"/>
          <a:ext cx="2346282" cy="2346282"/>
        </a:xfrm>
        <a:prstGeom prst="pieWedge">
          <a:avLst/>
        </a:prstGeom>
        <a:solidFill>
          <a:srgbClr val="9BC1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>
              <a:latin typeface="Songti SC" panose="02010600040101010101" pitchFamily="2" charset="-122"/>
              <a:ea typeface="Songti SC" panose="02010600040101010101" pitchFamily="2" charset="-122"/>
            </a:rPr>
            <a:t>許馨文</a:t>
          </a:r>
        </a:p>
      </dsp:txBody>
      <dsp:txXfrm>
        <a:off x="2475786" y="996074"/>
        <a:ext cx="1659072" cy="1659072"/>
      </dsp:txXfrm>
    </dsp:sp>
    <dsp:sp modelId="{031DC56E-828D-AE4C-8A2C-656DD405A166}">
      <dsp:nvSpPr>
        <dsp:cNvPr id="0" name=""/>
        <dsp:cNvSpPr/>
      </dsp:nvSpPr>
      <dsp:spPr>
        <a:xfrm rot="5400000">
          <a:off x="4243232" y="308864"/>
          <a:ext cx="2346282" cy="2346282"/>
        </a:xfrm>
        <a:prstGeom prst="pieWedge">
          <a:avLst/>
        </a:prstGeom>
        <a:solidFill>
          <a:srgbClr val="9BC1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>
              <a:latin typeface="Songti SC" panose="02010600040101010101" pitchFamily="2" charset="-122"/>
              <a:ea typeface="Songti SC" panose="02010600040101010101" pitchFamily="2" charset="-122"/>
            </a:rPr>
            <a:t>吳堃豪</a:t>
          </a:r>
        </a:p>
      </dsp:txBody>
      <dsp:txXfrm rot="-5400000">
        <a:off x="4243232" y="996074"/>
        <a:ext cx="1659072" cy="1659072"/>
      </dsp:txXfrm>
    </dsp:sp>
    <dsp:sp modelId="{491C2523-A066-F84C-8A8D-103064A375B6}">
      <dsp:nvSpPr>
        <dsp:cNvPr id="0" name=""/>
        <dsp:cNvSpPr/>
      </dsp:nvSpPr>
      <dsp:spPr>
        <a:xfrm rot="10800000">
          <a:off x="4243232" y="2763520"/>
          <a:ext cx="2346282" cy="2346282"/>
        </a:xfrm>
        <a:prstGeom prst="pieWedge">
          <a:avLst/>
        </a:prstGeom>
        <a:solidFill>
          <a:srgbClr val="9BC1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>
              <a:latin typeface="Songti SC" panose="02010600040101010101" pitchFamily="2" charset="-122"/>
              <a:ea typeface="Songti SC" panose="02010600040101010101" pitchFamily="2" charset="-122"/>
            </a:rPr>
            <a:t>張奕奇</a:t>
          </a:r>
          <a:endParaRPr lang="en-US" altLang="zh-TW" sz="31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 rot="10800000">
        <a:off x="4243232" y="2763520"/>
        <a:ext cx="1659072" cy="1659072"/>
      </dsp:txXfrm>
    </dsp:sp>
    <dsp:sp modelId="{E984CC64-0D7C-C540-BE4B-D7F1E5EA1E7C}">
      <dsp:nvSpPr>
        <dsp:cNvPr id="0" name=""/>
        <dsp:cNvSpPr/>
      </dsp:nvSpPr>
      <dsp:spPr>
        <a:xfrm rot="16200000">
          <a:off x="1788576" y="2763520"/>
          <a:ext cx="2346282" cy="2346282"/>
        </a:xfrm>
        <a:prstGeom prst="pieWedge">
          <a:avLst/>
        </a:prstGeom>
        <a:solidFill>
          <a:srgbClr val="9BC1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>
              <a:latin typeface="Songti SC" panose="02010600040101010101" pitchFamily="2" charset="-122"/>
              <a:ea typeface="Songti SC" panose="02010600040101010101" pitchFamily="2" charset="-122"/>
            </a:rPr>
            <a:t>邱郁宸</a:t>
          </a:r>
        </a:p>
      </dsp:txBody>
      <dsp:txXfrm rot="5400000">
        <a:off x="2475786" y="2763520"/>
        <a:ext cx="1659072" cy="1659072"/>
      </dsp:txXfrm>
    </dsp:sp>
    <dsp:sp modelId="{33E58546-EAD1-D54C-98F8-2ACBF0A1586C}">
      <dsp:nvSpPr>
        <dsp:cNvPr id="0" name=""/>
        <dsp:cNvSpPr/>
      </dsp:nvSpPr>
      <dsp:spPr>
        <a:xfrm>
          <a:off x="3784000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41015-EE7A-5E43-BA34-DFD451DF8033}">
      <dsp:nvSpPr>
        <dsp:cNvPr id="0" name=""/>
        <dsp:cNvSpPr/>
      </dsp:nvSpPr>
      <dsp:spPr>
        <a:xfrm rot="10800000">
          <a:off x="3784000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74638-5B94-4046-B1DA-F8E777236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3D6B2D-E9E1-0649-BBB1-EF7F82305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A81B6-D3CD-2140-ACAD-F765D397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C4003-3AF8-AF43-8C08-84087D1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CBA2D-D5AC-3F41-92F2-8FFFD043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40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99-0352-BA4C-8FC5-67656136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9895AA-C3C0-3C49-A256-D29E1F91D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20D65F-9A3D-CD44-A899-CD98FBBD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68FE5A-652D-5B4B-8067-2C88471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85F11-3451-5141-A0EB-E1CA0BEB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61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8861A-0F35-5D45-A67E-0214F34FE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9E3CA5-F9B9-6540-A265-762258C8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88652-1297-4F47-9B14-3BE112B4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D4F4E-B9FD-F345-9491-FAB4191C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F6B864-084B-8042-B1F0-A5C51CAE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20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CFD63-1A5E-034C-8211-1404F9BF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ABEEF-C0E8-1541-9502-855740BB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E1C1A-C738-CF44-8AAA-764F44A9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C364D7-FDB2-7840-B572-2E8E0458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F4AC4C-5F7B-7044-AFC4-87E6CC4D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84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08042-DD7A-844C-B987-59903B33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7DBE1E-9168-3F42-AB32-AFA225FC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185CC-6B98-4943-8452-71D739BF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8A3CB7-B941-D940-A274-B65DAE41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17263-4D4C-1A47-9CFB-A549FE4D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28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1DDB8-E8AC-B34B-9F8B-7B77B368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37D2F-29FD-6142-B8D3-7795FB6A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91274-943E-FC4E-A1E0-8C321CCC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79B3AE-04B7-F642-91A5-90B297E3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BFCCE-5E56-8443-A489-F80EF6EC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C42B0-BEE1-4D47-9DEB-F4E40A91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42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715D4-9CE2-DC4B-8FDF-B51EB11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1EB4A5-F029-B64D-89EF-645A567D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6BE41B-9A35-3E4B-98B9-483637BF3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C33315-17FE-3C40-848A-ECBD3D43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0C680-B61F-EB4C-A1A6-EDFC88844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19ED8D-2D78-1743-873B-F5A0B3D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7B1A9B-C501-664D-8477-B4513667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004FC3-4C94-1D40-9A58-DA3A2595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70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0AE10-CDD1-764E-9992-8784AAC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51B168-35C7-684A-9221-798D9842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7380D7-B144-3149-8B27-9ECFC9F3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73B502-0DCE-4D41-9D98-F41F49A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530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CFAB0B-0642-A34B-8246-2CAA954A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721C09-0B93-2E4A-9E7B-58A2005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04BEEB-1EED-C54E-A831-18885AE9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832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4494F-3CAC-AA47-B559-650E8B03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1166-7C4A-9847-B550-71C2B173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0771F6-2BC6-9544-9F4A-879917E5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4C11EB-3EA6-E749-ADD5-6CFF8F08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399A7D-F06C-0C40-95DF-717C7845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346124-04AA-2344-A0F4-8D3490EE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8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F0247-4DC6-D14B-A7B1-67B544AF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38789E-3C36-3D47-922E-34D2E197C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5C2A97-68C4-C244-89A4-4C7966E12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093E83-3014-AC4D-A906-4C8F7482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5E52CD-3E55-1948-A3C6-3C2C83C9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107BF6-369A-0C4D-BFA7-07B7A4D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864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20A477-8F94-1A49-95B4-E8721A2D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F4CEBD-CAE4-0F42-8D8F-4BE08307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7759DB-8631-DC40-B98F-E614921A8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3FD7-23FE-6B4C-A229-B70A534C3821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933BFA-160E-D044-B511-FE62BCF00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FE801-DA63-EC46-A57A-0A151F7C5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1A00-77C1-F449-98DE-5849984FF9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32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7C413-8FBE-4B48-89A4-49A37A6BD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7200" dirty="0">
                <a:latin typeface="Bookman Old Style" panose="02050604050505020204" pitchFamily="18" charset="0"/>
              </a:rPr>
              <a:t>OOP Final Project</a:t>
            </a:r>
            <a:endParaRPr kumimoji="1" lang="zh-TW" altLang="en-US" sz="7200" dirty="0">
              <a:latin typeface="Bookman Old Style" panose="020506040505050202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DDFADD-6E6A-CD4C-857C-9797007D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Group 1 </a:t>
            </a:r>
          </a:p>
          <a:p>
            <a:r>
              <a:rPr kumimoji="1" lang="zh-TW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吳堃豪 許馨文 張奕奇 邱郁宸</a:t>
            </a:r>
          </a:p>
        </p:txBody>
      </p:sp>
    </p:spTree>
    <p:extLst>
      <p:ext uri="{BB962C8B-B14F-4D97-AF65-F5344CB8AC3E}">
        <p14:creationId xmlns:p14="http://schemas.microsoft.com/office/powerpoint/2010/main" val="14300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4DB8-3F38-3748-84BF-76DFC368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38" y="283064"/>
            <a:ext cx="10366131" cy="1325563"/>
          </a:xfrm>
        </p:spPr>
        <p:txBody>
          <a:bodyPr>
            <a:normAutofit/>
          </a:bodyPr>
          <a:lstStyle/>
          <a:p>
            <a:r>
              <a:rPr kumimoji="1" lang="en-US" altLang="zh-TW" sz="4800" dirty="0">
                <a:latin typeface="Bookman Old Style" panose="02050604050505020204" pitchFamily="18" charset="0"/>
              </a:rPr>
              <a:t>Automatic Recorder</a:t>
            </a:r>
            <a:r>
              <a:rPr kumimoji="1" lang="zh-TW" altLang="en-US" sz="4800" dirty="0">
                <a:latin typeface="Bookman Old Style" panose="02050604050505020204" pitchFamily="18" charset="0"/>
              </a:rPr>
              <a:t> </a:t>
            </a:r>
            <a:r>
              <a:rPr kumimoji="1" lang="en-US" altLang="zh-TW" sz="4800" dirty="0">
                <a:latin typeface="Bookman Old Style" panose="02050604050505020204" pitchFamily="18" charset="0"/>
              </a:rPr>
              <a:t>for Volleyball</a:t>
            </a:r>
            <a:endParaRPr kumimoji="1" lang="zh-TW" altLang="en-US" sz="4800" dirty="0">
              <a:latin typeface="Bookman Old Style" panose="020506040505050202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E3C06-D386-484E-91DF-A58FDF8A886D}"/>
              </a:ext>
            </a:extLst>
          </p:cNvPr>
          <p:cNvSpPr txBox="1"/>
          <p:nvPr/>
        </p:nvSpPr>
        <p:spPr>
          <a:xfrm>
            <a:off x="337038" y="1972041"/>
            <a:ext cx="6919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3600" dirty="0"/>
              <a:t>Total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3600" dirty="0"/>
              <a:t>Personal scores(Block/Serve/Spike)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3600" dirty="0"/>
              <a:t>Timeouts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3600" dirty="0"/>
              <a:t>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3600" dirty="0"/>
              <a:t>The rotation order changes by the time</a:t>
            </a:r>
            <a:endParaRPr kumimoji="1"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ACC3AF-1480-6B49-817B-0167EFB4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85" y="1224246"/>
            <a:ext cx="5334000" cy="39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8A06E-1CB4-BF4A-86D9-9872F787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5" y="-134145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Working Breakdown Structure(WBS)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1FB782C-9375-434E-89DA-D64109228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38291"/>
              </p:ext>
            </p:extLst>
          </p:nvPr>
        </p:nvGraphicFramePr>
        <p:xfrm>
          <a:off x="838200" y="879232"/>
          <a:ext cx="10515600" cy="545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45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B889FC-664D-3744-B172-E5A92A331A58}"/>
              </a:ext>
            </a:extLst>
          </p:cNvPr>
          <p:cNvSpPr txBox="1">
            <a:spLocks/>
          </p:cNvSpPr>
          <p:nvPr/>
        </p:nvSpPr>
        <p:spPr>
          <a:xfrm>
            <a:off x="169985" y="-134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dirty="0">
                <a:latin typeface="Bookman Old Style" panose="02050604050505020204" pitchFamily="18" charset="0"/>
              </a:rPr>
              <a:t>Task Network/Timeline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1A75245-2FDB-F94F-8C1D-06EF950C9F5F}"/>
              </a:ext>
            </a:extLst>
          </p:cNvPr>
          <p:cNvGrpSpPr/>
          <p:nvPr/>
        </p:nvGrpSpPr>
        <p:grpSpPr>
          <a:xfrm>
            <a:off x="169985" y="2028092"/>
            <a:ext cx="11289669" cy="1145961"/>
            <a:chOff x="175501" y="2148221"/>
            <a:chExt cx="11284153" cy="1025832"/>
          </a:xfrm>
          <a:solidFill>
            <a:srgbClr val="9BC1BC"/>
          </a:solidFill>
        </p:grpSpPr>
        <p:sp>
          <p:nvSpPr>
            <p:cNvPr id="8" name="手繪多邊形 7">
              <a:extLst>
                <a:ext uri="{FF2B5EF4-FFF2-40B4-BE49-F238E27FC236}">
                  <a16:creationId xmlns:a16="http://schemas.microsoft.com/office/drawing/2014/main" id="{D193FE1D-5CF4-C54E-9736-37BDC80AF74A}"/>
                </a:ext>
              </a:extLst>
            </p:cNvPr>
            <p:cNvSpPr/>
            <p:nvPr/>
          </p:nvSpPr>
          <p:spPr>
            <a:xfrm>
              <a:off x="175501" y="2148221"/>
              <a:ext cx="1709720" cy="1025832"/>
            </a:xfrm>
            <a:custGeom>
              <a:avLst/>
              <a:gdLst>
                <a:gd name="connsiteX0" fmla="*/ 0 w 1709720"/>
                <a:gd name="connsiteY0" fmla="*/ 102583 h 1025832"/>
                <a:gd name="connsiteX1" fmla="*/ 102583 w 1709720"/>
                <a:gd name="connsiteY1" fmla="*/ 0 h 1025832"/>
                <a:gd name="connsiteX2" fmla="*/ 1607137 w 1709720"/>
                <a:gd name="connsiteY2" fmla="*/ 0 h 1025832"/>
                <a:gd name="connsiteX3" fmla="*/ 1709720 w 1709720"/>
                <a:gd name="connsiteY3" fmla="*/ 102583 h 1025832"/>
                <a:gd name="connsiteX4" fmla="*/ 1709720 w 1709720"/>
                <a:gd name="connsiteY4" fmla="*/ 923249 h 1025832"/>
                <a:gd name="connsiteX5" fmla="*/ 1607137 w 1709720"/>
                <a:gd name="connsiteY5" fmla="*/ 1025832 h 1025832"/>
                <a:gd name="connsiteX6" fmla="*/ 102583 w 1709720"/>
                <a:gd name="connsiteY6" fmla="*/ 1025832 h 1025832"/>
                <a:gd name="connsiteX7" fmla="*/ 0 w 1709720"/>
                <a:gd name="connsiteY7" fmla="*/ 923249 h 1025832"/>
                <a:gd name="connsiteX8" fmla="*/ 0 w 1709720"/>
                <a:gd name="connsiteY8" fmla="*/ 102583 h 102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9720" h="1025832">
                  <a:moveTo>
                    <a:pt x="0" y="102583"/>
                  </a:moveTo>
                  <a:cubicBezTo>
                    <a:pt x="0" y="45928"/>
                    <a:pt x="45928" y="0"/>
                    <a:pt x="102583" y="0"/>
                  </a:cubicBezTo>
                  <a:lnTo>
                    <a:pt x="1607137" y="0"/>
                  </a:lnTo>
                  <a:cubicBezTo>
                    <a:pt x="1663792" y="0"/>
                    <a:pt x="1709720" y="45928"/>
                    <a:pt x="1709720" y="102583"/>
                  </a:cubicBezTo>
                  <a:lnTo>
                    <a:pt x="1709720" y="923249"/>
                  </a:lnTo>
                  <a:cubicBezTo>
                    <a:pt x="1709720" y="979904"/>
                    <a:pt x="1663792" y="1025832"/>
                    <a:pt x="1607137" y="1025832"/>
                  </a:cubicBezTo>
                  <a:lnTo>
                    <a:pt x="102583" y="1025832"/>
                  </a:lnTo>
                  <a:cubicBezTo>
                    <a:pt x="45928" y="1025832"/>
                    <a:pt x="0" y="979904"/>
                    <a:pt x="0" y="923249"/>
                  </a:cubicBezTo>
                  <a:lnTo>
                    <a:pt x="0" y="10258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056" tIns="110056" rIns="110056" bIns="11005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100" kern="1200" dirty="0"/>
                <a:t>Start</a:t>
              </a:r>
              <a:endParaRPr lang="zh-TW" altLang="en-US" sz="2100" kern="1200" dirty="0"/>
            </a:p>
          </p:txBody>
        </p:sp>
        <p:sp>
          <p:nvSpPr>
            <p:cNvPr id="9" name="手繪多邊形 8">
              <a:extLst>
                <a:ext uri="{FF2B5EF4-FFF2-40B4-BE49-F238E27FC236}">
                  <a16:creationId xmlns:a16="http://schemas.microsoft.com/office/drawing/2014/main" id="{1E67BFF9-D09E-F44D-A7E2-228DC3174D8F}"/>
                </a:ext>
              </a:extLst>
            </p:cNvPr>
            <p:cNvSpPr/>
            <p:nvPr/>
          </p:nvSpPr>
          <p:spPr>
            <a:xfrm>
              <a:off x="2056193" y="2449132"/>
              <a:ext cx="362460" cy="424010"/>
            </a:xfrm>
            <a:custGeom>
              <a:avLst/>
              <a:gdLst>
                <a:gd name="connsiteX0" fmla="*/ 0 w 362460"/>
                <a:gd name="connsiteY0" fmla="*/ 84802 h 424010"/>
                <a:gd name="connsiteX1" fmla="*/ 181230 w 362460"/>
                <a:gd name="connsiteY1" fmla="*/ 84802 h 424010"/>
                <a:gd name="connsiteX2" fmla="*/ 181230 w 362460"/>
                <a:gd name="connsiteY2" fmla="*/ 0 h 424010"/>
                <a:gd name="connsiteX3" fmla="*/ 362460 w 362460"/>
                <a:gd name="connsiteY3" fmla="*/ 212005 h 424010"/>
                <a:gd name="connsiteX4" fmla="*/ 181230 w 362460"/>
                <a:gd name="connsiteY4" fmla="*/ 424010 h 424010"/>
                <a:gd name="connsiteX5" fmla="*/ 181230 w 362460"/>
                <a:gd name="connsiteY5" fmla="*/ 339208 h 424010"/>
                <a:gd name="connsiteX6" fmla="*/ 0 w 362460"/>
                <a:gd name="connsiteY6" fmla="*/ 339208 h 424010"/>
                <a:gd name="connsiteX7" fmla="*/ 0 w 362460"/>
                <a:gd name="connsiteY7" fmla="*/ 84802 h 42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60" h="424010">
                  <a:moveTo>
                    <a:pt x="0" y="84802"/>
                  </a:moveTo>
                  <a:lnTo>
                    <a:pt x="181230" y="84802"/>
                  </a:lnTo>
                  <a:lnTo>
                    <a:pt x="181230" y="0"/>
                  </a:lnTo>
                  <a:lnTo>
                    <a:pt x="362460" y="212005"/>
                  </a:lnTo>
                  <a:lnTo>
                    <a:pt x="181230" y="424010"/>
                  </a:lnTo>
                  <a:lnTo>
                    <a:pt x="181230" y="339208"/>
                  </a:lnTo>
                  <a:lnTo>
                    <a:pt x="0" y="339208"/>
                  </a:lnTo>
                  <a:lnTo>
                    <a:pt x="0" y="84802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802" rIns="108738" bIns="84802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700" kern="1200"/>
            </a:p>
          </p:txBody>
        </p:sp>
        <p:sp>
          <p:nvSpPr>
            <p:cNvPr id="10" name="手繪多邊形 9">
              <a:extLst>
                <a:ext uri="{FF2B5EF4-FFF2-40B4-BE49-F238E27FC236}">
                  <a16:creationId xmlns:a16="http://schemas.microsoft.com/office/drawing/2014/main" id="{1AA1891F-67A7-C549-811E-D9181694F4BF}"/>
                </a:ext>
              </a:extLst>
            </p:cNvPr>
            <p:cNvSpPr/>
            <p:nvPr/>
          </p:nvSpPr>
          <p:spPr>
            <a:xfrm>
              <a:off x="2569109" y="2148221"/>
              <a:ext cx="1709720" cy="1025832"/>
            </a:xfrm>
            <a:custGeom>
              <a:avLst/>
              <a:gdLst>
                <a:gd name="connsiteX0" fmla="*/ 0 w 1709720"/>
                <a:gd name="connsiteY0" fmla="*/ 102583 h 1025832"/>
                <a:gd name="connsiteX1" fmla="*/ 102583 w 1709720"/>
                <a:gd name="connsiteY1" fmla="*/ 0 h 1025832"/>
                <a:gd name="connsiteX2" fmla="*/ 1607137 w 1709720"/>
                <a:gd name="connsiteY2" fmla="*/ 0 h 1025832"/>
                <a:gd name="connsiteX3" fmla="*/ 1709720 w 1709720"/>
                <a:gd name="connsiteY3" fmla="*/ 102583 h 1025832"/>
                <a:gd name="connsiteX4" fmla="*/ 1709720 w 1709720"/>
                <a:gd name="connsiteY4" fmla="*/ 923249 h 1025832"/>
                <a:gd name="connsiteX5" fmla="*/ 1607137 w 1709720"/>
                <a:gd name="connsiteY5" fmla="*/ 1025832 h 1025832"/>
                <a:gd name="connsiteX6" fmla="*/ 102583 w 1709720"/>
                <a:gd name="connsiteY6" fmla="*/ 1025832 h 1025832"/>
                <a:gd name="connsiteX7" fmla="*/ 0 w 1709720"/>
                <a:gd name="connsiteY7" fmla="*/ 923249 h 1025832"/>
                <a:gd name="connsiteX8" fmla="*/ 0 w 1709720"/>
                <a:gd name="connsiteY8" fmla="*/ 102583 h 102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9720" h="1025832">
                  <a:moveTo>
                    <a:pt x="0" y="102583"/>
                  </a:moveTo>
                  <a:cubicBezTo>
                    <a:pt x="0" y="45928"/>
                    <a:pt x="45928" y="0"/>
                    <a:pt x="102583" y="0"/>
                  </a:cubicBezTo>
                  <a:lnTo>
                    <a:pt x="1607137" y="0"/>
                  </a:lnTo>
                  <a:cubicBezTo>
                    <a:pt x="1663792" y="0"/>
                    <a:pt x="1709720" y="45928"/>
                    <a:pt x="1709720" y="102583"/>
                  </a:cubicBezTo>
                  <a:lnTo>
                    <a:pt x="1709720" y="923249"/>
                  </a:lnTo>
                  <a:cubicBezTo>
                    <a:pt x="1709720" y="979904"/>
                    <a:pt x="1663792" y="1025832"/>
                    <a:pt x="1607137" y="1025832"/>
                  </a:cubicBezTo>
                  <a:lnTo>
                    <a:pt x="102583" y="1025832"/>
                  </a:lnTo>
                  <a:cubicBezTo>
                    <a:pt x="45928" y="1025832"/>
                    <a:pt x="0" y="979904"/>
                    <a:pt x="0" y="923249"/>
                  </a:cubicBezTo>
                  <a:lnTo>
                    <a:pt x="0" y="10258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056" tIns="110056" rIns="110056" bIns="11005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100" kern="1200" dirty="0"/>
                <a:t>Data Categories</a:t>
              </a:r>
              <a:endParaRPr lang="zh-TW" altLang="en-US" sz="2100" kern="1200" dirty="0"/>
            </a:p>
          </p:txBody>
        </p:sp>
        <p:sp>
          <p:nvSpPr>
            <p:cNvPr id="11" name="手繪多邊形 10">
              <a:extLst>
                <a:ext uri="{FF2B5EF4-FFF2-40B4-BE49-F238E27FC236}">
                  <a16:creationId xmlns:a16="http://schemas.microsoft.com/office/drawing/2014/main" id="{75E9F703-39E0-C945-A41B-5330F4AE59AD}"/>
                </a:ext>
              </a:extLst>
            </p:cNvPr>
            <p:cNvSpPr/>
            <p:nvPr/>
          </p:nvSpPr>
          <p:spPr>
            <a:xfrm>
              <a:off x="4449801" y="2449132"/>
              <a:ext cx="362460" cy="424010"/>
            </a:xfrm>
            <a:custGeom>
              <a:avLst/>
              <a:gdLst>
                <a:gd name="connsiteX0" fmla="*/ 0 w 362460"/>
                <a:gd name="connsiteY0" fmla="*/ 84802 h 424010"/>
                <a:gd name="connsiteX1" fmla="*/ 181230 w 362460"/>
                <a:gd name="connsiteY1" fmla="*/ 84802 h 424010"/>
                <a:gd name="connsiteX2" fmla="*/ 181230 w 362460"/>
                <a:gd name="connsiteY2" fmla="*/ 0 h 424010"/>
                <a:gd name="connsiteX3" fmla="*/ 362460 w 362460"/>
                <a:gd name="connsiteY3" fmla="*/ 212005 h 424010"/>
                <a:gd name="connsiteX4" fmla="*/ 181230 w 362460"/>
                <a:gd name="connsiteY4" fmla="*/ 424010 h 424010"/>
                <a:gd name="connsiteX5" fmla="*/ 181230 w 362460"/>
                <a:gd name="connsiteY5" fmla="*/ 339208 h 424010"/>
                <a:gd name="connsiteX6" fmla="*/ 0 w 362460"/>
                <a:gd name="connsiteY6" fmla="*/ 339208 h 424010"/>
                <a:gd name="connsiteX7" fmla="*/ 0 w 362460"/>
                <a:gd name="connsiteY7" fmla="*/ 84802 h 42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60" h="424010">
                  <a:moveTo>
                    <a:pt x="0" y="84802"/>
                  </a:moveTo>
                  <a:lnTo>
                    <a:pt x="181230" y="84802"/>
                  </a:lnTo>
                  <a:lnTo>
                    <a:pt x="181230" y="0"/>
                  </a:lnTo>
                  <a:lnTo>
                    <a:pt x="362460" y="212005"/>
                  </a:lnTo>
                  <a:lnTo>
                    <a:pt x="181230" y="424010"/>
                  </a:lnTo>
                  <a:lnTo>
                    <a:pt x="181230" y="339208"/>
                  </a:lnTo>
                  <a:lnTo>
                    <a:pt x="0" y="339208"/>
                  </a:lnTo>
                  <a:lnTo>
                    <a:pt x="0" y="84802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802" rIns="108738" bIns="84802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700" kern="1200"/>
            </a:p>
          </p:txBody>
        </p:sp>
        <p:sp>
          <p:nvSpPr>
            <p:cNvPr id="12" name="手繪多邊形 11">
              <a:extLst>
                <a:ext uri="{FF2B5EF4-FFF2-40B4-BE49-F238E27FC236}">
                  <a16:creationId xmlns:a16="http://schemas.microsoft.com/office/drawing/2014/main" id="{2DB666BD-62FB-BB4D-9CD1-8357BD67CEF9}"/>
                </a:ext>
              </a:extLst>
            </p:cNvPr>
            <p:cNvSpPr/>
            <p:nvPr/>
          </p:nvSpPr>
          <p:spPr>
            <a:xfrm>
              <a:off x="4962717" y="2148221"/>
              <a:ext cx="1709720" cy="1025832"/>
            </a:xfrm>
            <a:custGeom>
              <a:avLst/>
              <a:gdLst>
                <a:gd name="connsiteX0" fmla="*/ 0 w 1709720"/>
                <a:gd name="connsiteY0" fmla="*/ 102583 h 1025832"/>
                <a:gd name="connsiteX1" fmla="*/ 102583 w 1709720"/>
                <a:gd name="connsiteY1" fmla="*/ 0 h 1025832"/>
                <a:gd name="connsiteX2" fmla="*/ 1607137 w 1709720"/>
                <a:gd name="connsiteY2" fmla="*/ 0 h 1025832"/>
                <a:gd name="connsiteX3" fmla="*/ 1709720 w 1709720"/>
                <a:gd name="connsiteY3" fmla="*/ 102583 h 1025832"/>
                <a:gd name="connsiteX4" fmla="*/ 1709720 w 1709720"/>
                <a:gd name="connsiteY4" fmla="*/ 923249 h 1025832"/>
                <a:gd name="connsiteX5" fmla="*/ 1607137 w 1709720"/>
                <a:gd name="connsiteY5" fmla="*/ 1025832 h 1025832"/>
                <a:gd name="connsiteX6" fmla="*/ 102583 w 1709720"/>
                <a:gd name="connsiteY6" fmla="*/ 1025832 h 1025832"/>
                <a:gd name="connsiteX7" fmla="*/ 0 w 1709720"/>
                <a:gd name="connsiteY7" fmla="*/ 923249 h 1025832"/>
                <a:gd name="connsiteX8" fmla="*/ 0 w 1709720"/>
                <a:gd name="connsiteY8" fmla="*/ 102583 h 102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9720" h="1025832">
                  <a:moveTo>
                    <a:pt x="0" y="102583"/>
                  </a:moveTo>
                  <a:cubicBezTo>
                    <a:pt x="0" y="45928"/>
                    <a:pt x="45928" y="0"/>
                    <a:pt x="102583" y="0"/>
                  </a:cubicBezTo>
                  <a:lnTo>
                    <a:pt x="1607137" y="0"/>
                  </a:lnTo>
                  <a:cubicBezTo>
                    <a:pt x="1663792" y="0"/>
                    <a:pt x="1709720" y="45928"/>
                    <a:pt x="1709720" y="102583"/>
                  </a:cubicBezTo>
                  <a:lnTo>
                    <a:pt x="1709720" y="923249"/>
                  </a:lnTo>
                  <a:cubicBezTo>
                    <a:pt x="1709720" y="979904"/>
                    <a:pt x="1663792" y="1025832"/>
                    <a:pt x="1607137" y="1025832"/>
                  </a:cubicBezTo>
                  <a:lnTo>
                    <a:pt x="102583" y="1025832"/>
                  </a:lnTo>
                  <a:cubicBezTo>
                    <a:pt x="45928" y="1025832"/>
                    <a:pt x="0" y="979904"/>
                    <a:pt x="0" y="923249"/>
                  </a:cubicBezTo>
                  <a:lnTo>
                    <a:pt x="0" y="10258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056" tIns="110056" rIns="110056" bIns="11005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100" kern="1200" dirty="0"/>
                <a:t>Who’s using?</a:t>
              </a:r>
            </a:p>
          </p:txBody>
        </p:sp>
        <p:sp>
          <p:nvSpPr>
            <p:cNvPr id="13" name="手繪多邊形 12">
              <a:extLst>
                <a:ext uri="{FF2B5EF4-FFF2-40B4-BE49-F238E27FC236}">
                  <a16:creationId xmlns:a16="http://schemas.microsoft.com/office/drawing/2014/main" id="{B1377285-4974-044F-BC8A-63A1912A4E42}"/>
                </a:ext>
              </a:extLst>
            </p:cNvPr>
            <p:cNvSpPr/>
            <p:nvPr/>
          </p:nvSpPr>
          <p:spPr>
            <a:xfrm>
              <a:off x="6843410" y="2449132"/>
              <a:ext cx="362460" cy="424010"/>
            </a:xfrm>
            <a:custGeom>
              <a:avLst/>
              <a:gdLst>
                <a:gd name="connsiteX0" fmla="*/ 0 w 362460"/>
                <a:gd name="connsiteY0" fmla="*/ 84802 h 424010"/>
                <a:gd name="connsiteX1" fmla="*/ 181230 w 362460"/>
                <a:gd name="connsiteY1" fmla="*/ 84802 h 424010"/>
                <a:gd name="connsiteX2" fmla="*/ 181230 w 362460"/>
                <a:gd name="connsiteY2" fmla="*/ 0 h 424010"/>
                <a:gd name="connsiteX3" fmla="*/ 362460 w 362460"/>
                <a:gd name="connsiteY3" fmla="*/ 212005 h 424010"/>
                <a:gd name="connsiteX4" fmla="*/ 181230 w 362460"/>
                <a:gd name="connsiteY4" fmla="*/ 424010 h 424010"/>
                <a:gd name="connsiteX5" fmla="*/ 181230 w 362460"/>
                <a:gd name="connsiteY5" fmla="*/ 339208 h 424010"/>
                <a:gd name="connsiteX6" fmla="*/ 0 w 362460"/>
                <a:gd name="connsiteY6" fmla="*/ 339208 h 424010"/>
                <a:gd name="connsiteX7" fmla="*/ 0 w 362460"/>
                <a:gd name="connsiteY7" fmla="*/ 84802 h 42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60" h="424010">
                  <a:moveTo>
                    <a:pt x="0" y="84802"/>
                  </a:moveTo>
                  <a:lnTo>
                    <a:pt x="181230" y="84802"/>
                  </a:lnTo>
                  <a:lnTo>
                    <a:pt x="181230" y="0"/>
                  </a:lnTo>
                  <a:lnTo>
                    <a:pt x="362460" y="212005"/>
                  </a:lnTo>
                  <a:lnTo>
                    <a:pt x="181230" y="424010"/>
                  </a:lnTo>
                  <a:lnTo>
                    <a:pt x="181230" y="339208"/>
                  </a:lnTo>
                  <a:lnTo>
                    <a:pt x="0" y="339208"/>
                  </a:lnTo>
                  <a:lnTo>
                    <a:pt x="0" y="84802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802" rIns="108738" bIns="84802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700" kern="1200"/>
            </a:p>
          </p:txBody>
        </p:sp>
        <p:sp>
          <p:nvSpPr>
            <p:cNvPr id="14" name="手繪多邊形 13">
              <a:extLst>
                <a:ext uri="{FF2B5EF4-FFF2-40B4-BE49-F238E27FC236}">
                  <a16:creationId xmlns:a16="http://schemas.microsoft.com/office/drawing/2014/main" id="{0FA0F3C9-4896-2747-A605-462DA75A86DF}"/>
                </a:ext>
              </a:extLst>
            </p:cNvPr>
            <p:cNvSpPr/>
            <p:nvPr/>
          </p:nvSpPr>
          <p:spPr>
            <a:xfrm>
              <a:off x="7356326" y="2148221"/>
              <a:ext cx="1709720" cy="1025832"/>
            </a:xfrm>
            <a:custGeom>
              <a:avLst/>
              <a:gdLst>
                <a:gd name="connsiteX0" fmla="*/ 0 w 1709720"/>
                <a:gd name="connsiteY0" fmla="*/ 102583 h 1025832"/>
                <a:gd name="connsiteX1" fmla="*/ 102583 w 1709720"/>
                <a:gd name="connsiteY1" fmla="*/ 0 h 1025832"/>
                <a:gd name="connsiteX2" fmla="*/ 1607137 w 1709720"/>
                <a:gd name="connsiteY2" fmla="*/ 0 h 1025832"/>
                <a:gd name="connsiteX3" fmla="*/ 1709720 w 1709720"/>
                <a:gd name="connsiteY3" fmla="*/ 102583 h 1025832"/>
                <a:gd name="connsiteX4" fmla="*/ 1709720 w 1709720"/>
                <a:gd name="connsiteY4" fmla="*/ 923249 h 1025832"/>
                <a:gd name="connsiteX5" fmla="*/ 1607137 w 1709720"/>
                <a:gd name="connsiteY5" fmla="*/ 1025832 h 1025832"/>
                <a:gd name="connsiteX6" fmla="*/ 102583 w 1709720"/>
                <a:gd name="connsiteY6" fmla="*/ 1025832 h 1025832"/>
                <a:gd name="connsiteX7" fmla="*/ 0 w 1709720"/>
                <a:gd name="connsiteY7" fmla="*/ 923249 h 1025832"/>
                <a:gd name="connsiteX8" fmla="*/ 0 w 1709720"/>
                <a:gd name="connsiteY8" fmla="*/ 102583 h 102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9720" h="1025832">
                  <a:moveTo>
                    <a:pt x="0" y="102583"/>
                  </a:moveTo>
                  <a:cubicBezTo>
                    <a:pt x="0" y="45928"/>
                    <a:pt x="45928" y="0"/>
                    <a:pt x="102583" y="0"/>
                  </a:cubicBezTo>
                  <a:lnTo>
                    <a:pt x="1607137" y="0"/>
                  </a:lnTo>
                  <a:cubicBezTo>
                    <a:pt x="1663792" y="0"/>
                    <a:pt x="1709720" y="45928"/>
                    <a:pt x="1709720" y="102583"/>
                  </a:cubicBezTo>
                  <a:lnTo>
                    <a:pt x="1709720" y="923249"/>
                  </a:lnTo>
                  <a:cubicBezTo>
                    <a:pt x="1709720" y="979904"/>
                    <a:pt x="1663792" y="1025832"/>
                    <a:pt x="1607137" y="1025832"/>
                  </a:cubicBezTo>
                  <a:lnTo>
                    <a:pt x="102583" y="1025832"/>
                  </a:lnTo>
                  <a:cubicBezTo>
                    <a:pt x="45928" y="1025832"/>
                    <a:pt x="0" y="979904"/>
                    <a:pt x="0" y="923249"/>
                  </a:cubicBezTo>
                  <a:lnTo>
                    <a:pt x="0" y="10258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056" tIns="110056" rIns="110056" bIns="11005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100" kern="1200" dirty="0"/>
                <a:t>Programming Codes</a:t>
              </a:r>
            </a:p>
          </p:txBody>
        </p:sp>
        <p:sp>
          <p:nvSpPr>
            <p:cNvPr id="15" name="手繪多邊形 14">
              <a:extLst>
                <a:ext uri="{FF2B5EF4-FFF2-40B4-BE49-F238E27FC236}">
                  <a16:creationId xmlns:a16="http://schemas.microsoft.com/office/drawing/2014/main" id="{355CCA56-D28A-7A46-9F9D-0FC7FDC4F0B6}"/>
                </a:ext>
              </a:extLst>
            </p:cNvPr>
            <p:cNvSpPr/>
            <p:nvPr/>
          </p:nvSpPr>
          <p:spPr>
            <a:xfrm>
              <a:off x="9237018" y="2449132"/>
              <a:ext cx="362460" cy="424010"/>
            </a:xfrm>
            <a:custGeom>
              <a:avLst/>
              <a:gdLst>
                <a:gd name="connsiteX0" fmla="*/ 0 w 362460"/>
                <a:gd name="connsiteY0" fmla="*/ 84802 h 424010"/>
                <a:gd name="connsiteX1" fmla="*/ 181230 w 362460"/>
                <a:gd name="connsiteY1" fmla="*/ 84802 h 424010"/>
                <a:gd name="connsiteX2" fmla="*/ 181230 w 362460"/>
                <a:gd name="connsiteY2" fmla="*/ 0 h 424010"/>
                <a:gd name="connsiteX3" fmla="*/ 362460 w 362460"/>
                <a:gd name="connsiteY3" fmla="*/ 212005 h 424010"/>
                <a:gd name="connsiteX4" fmla="*/ 181230 w 362460"/>
                <a:gd name="connsiteY4" fmla="*/ 424010 h 424010"/>
                <a:gd name="connsiteX5" fmla="*/ 181230 w 362460"/>
                <a:gd name="connsiteY5" fmla="*/ 339208 h 424010"/>
                <a:gd name="connsiteX6" fmla="*/ 0 w 362460"/>
                <a:gd name="connsiteY6" fmla="*/ 339208 h 424010"/>
                <a:gd name="connsiteX7" fmla="*/ 0 w 362460"/>
                <a:gd name="connsiteY7" fmla="*/ 84802 h 42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60" h="424010">
                  <a:moveTo>
                    <a:pt x="0" y="84802"/>
                  </a:moveTo>
                  <a:lnTo>
                    <a:pt x="181230" y="84802"/>
                  </a:lnTo>
                  <a:lnTo>
                    <a:pt x="181230" y="0"/>
                  </a:lnTo>
                  <a:lnTo>
                    <a:pt x="362460" y="212005"/>
                  </a:lnTo>
                  <a:lnTo>
                    <a:pt x="181230" y="424010"/>
                  </a:lnTo>
                  <a:lnTo>
                    <a:pt x="181230" y="339208"/>
                  </a:lnTo>
                  <a:lnTo>
                    <a:pt x="0" y="339208"/>
                  </a:lnTo>
                  <a:lnTo>
                    <a:pt x="0" y="84802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802" rIns="108738" bIns="84802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700" kern="1200"/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EC908CEC-8B7A-F44E-BD79-02E1AB98D7B5}"/>
                </a:ext>
              </a:extLst>
            </p:cNvPr>
            <p:cNvSpPr/>
            <p:nvPr/>
          </p:nvSpPr>
          <p:spPr>
            <a:xfrm>
              <a:off x="9749934" y="2148221"/>
              <a:ext cx="1709720" cy="1025832"/>
            </a:xfrm>
            <a:custGeom>
              <a:avLst/>
              <a:gdLst>
                <a:gd name="connsiteX0" fmla="*/ 0 w 1709720"/>
                <a:gd name="connsiteY0" fmla="*/ 102583 h 1025832"/>
                <a:gd name="connsiteX1" fmla="*/ 102583 w 1709720"/>
                <a:gd name="connsiteY1" fmla="*/ 0 h 1025832"/>
                <a:gd name="connsiteX2" fmla="*/ 1607137 w 1709720"/>
                <a:gd name="connsiteY2" fmla="*/ 0 h 1025832"/>
                <a:gd name="connsiteX3" fmla="*/ 1709720 w 1709720"/>
                <a:gd name="connsiteY3" fmla="*/ 102583 h 1025832"/>
                <a:gd name="connsiteX4" fmla="*/ 1709720 w 1709720"/>
                <a:gd name="connsiteY4" fmla="*/ 923249 h 1025832"/>
                <a:gd name="connsiteX5" fmla="*/ 1607137 w 1709720"/>
                <a:gd name="connsiteY5" fmla="*/ 1025832 h 1025832"/>
                <a:gd name="connsiteX6" fmla="*/ 102583 w 1709720"/>
                <a:gd name="connsiteY6" fmla="*/ 1025832 h 1025832"/>
                <a:gd name="connsiteX7" fmla="*/ 0 w 1709720"/>
                <a:gd name="connsiteY7" fmla="*/ 923249 h 1025832"/>
                <a:gd name="connsiteX8" fmla="*/ 0 w 1709720"/>
                <a:gd name="connsiteY8" fmla="*/ 102583 h 102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9720" h="1025832">
                  <a:moveTo>
                    <a:pt x="0" y="102583"/>
                  </a:moveTo>
                  <a:cubicBezTo>
                    <a:pt x="0" y="45928"/>
                    <a:pt x="45928" y="0"/>
                    <a:pt x="102583" y="0"/>
                  </a:cubicBezTo>
                  <a:lnTo>
                    <a:pt x="1607137" y="0"/>
                  </a:lnTo>
                  <a:cubicBezTo>
                    <a:pt x="1663792" y="0"/>
                    <a:pt x="1709720" y="45928"/>
                    <a:pt x="1709720" y="102583"/>
                  </a:cubicBezTo>
                  <a:lnTo>
                    <a:pt x="1709720" y="923249"/>
                  </a:lnTo>
                  <a:cubicBezTo>
                    <a:pt x="1709720" y="979904"/>
                    <a:pt x="1663792" y="1025832"/>
                    <a:pt x="1607137" y="1025832"/>
                  </a:cubicBezTo>
                  <a:lnTo>
                    <a:pt x="102583" y="1025832"/>
                  </a:lnTo>
                  <a:cubicBezTo>
                    <a:pt x="45928" y="1025832"/>
                    <a:pt x="0" y="979904"/>
                    <a:pt x="0" y="923249"/>
                  </a:cubicBezTo>
                  <a:lnTo>
                    <a:pt x="0" y="10258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056" tIns="110056" rIns="110056" bIns="11005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100" kern="1200" dirty="0"/>
                <a:t>I/O interactions</a:t>
              </a: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F52DCA26-8CD3-4F4C-9174-331E0816C45F}"/>
              </a:ext>
            </a:extLst>
          </p:cNvPr>
          <p:cNvSpPr/>
          <p:nvPr/>
        </p:nvSpPr>
        <p:spPr>
          <a:xfrm rot="5400000">
            <a:off x="10504355" y="3653173"/>
            <a:ext cx="362460" cy="424010"/>
          </a:xfrm>
          <a:custGeom>
            <a:avLst/>
            <a:gdLst>
              <a:gd name="connsiteX0" fmla="*/ 0 w 362460"/>
              <a:gd name="connsiteY0" fmla="*/ 84802 h 424010"/>
              <a:gd name="connsiteX1" fmla="*/ 181230 w 362460"/>
              <a:gd name="connsiteY1" fmla="*/ 84802 h 424010"/>
              <a:gd name="connsiteX2" fmla="*/ 181230 w 362460"/>
              <a:gd name="connsiteY2" fmla="*/ 0 h 424010"/>
              <a:gd name="connsiteX3" fmla="*/ 362460 w 362460"/>
              <a:gd name="connsiteY3" fmla="*/ 212005 h 424010"/>
              <a:gd name="connsiteX4" fmla="*/ 181230 w 362460"/>
              <a:gd name="connsiteY4" fmla="*/ 424010 h 424010"/>
              <a:gd name="connsiteX5" fmla="*/ 181230 w 362460"/>
              <a:gd name="connsiteY5" fmla="*/ 339208 h 424010"/>
              <a:gd name="connsiteX6" fmla="*/ 0 w 362460"/>
              <a:gd name="connsiteY6" fmla="*/ 339208 h 424010"/>
              <a:gd name="connsiteX7" fmla="*/ 0 w 362460"/>
              <a:gd name="connsiteY7" fmla="*/ 84802 h 42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460" h="424010">
                <a:moveTo>
                  <a:pt x="0" y="84802"/>
                </a:moveTo>
                <a:lnTo>
                  <a:pt x="181230" y="84802"/>
                </a:lnTo>
                <a:lnTo>
                  <a:pt x="181230" y="0"/>
                </a:lnTo>
                <a:lnTo>
                  <a:pt x="362460" y="212005"/>
                </a:lnTo>
                <a:lnTo>
                  <a:pt x="181230" y="424010"/>
                </a:lnTo>
                <a:lnTo>
                  <a:pt x="181230" y="339208"/>
                </a:lnTo>
                <a:lnTo>
                  <a:pt x="0" y="339208"/>
                </a:lnTo>
                <a:lnTo>
                  <a:pt x="0" y="848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802" rIns="108738" bIns="84802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1700" kern="120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3C27D6F-D149-C048-9869-F5D912B3AE2E}"/>
              </a:ext>
            </a:extLst>
          </p:cNvPr>
          <p:cNvGrpSpPr/>
          <p:nvPr/>
        </p:nvGrpSpPr>
        <p:grpSpPr>
          <a:xfrm>
            <a:off x="170054" y="4337898"/>
            <a:ext cx="11289600" cy="1144800"/>
            <a:chOff x="322040" y="4305495"/>
            <a:chExt cx="11290008" cy="1026364"/>
          </a:xfrm>
          <a:solidFill>
            <a:srgbClr val="9BC1BC"/>
          </a:solidFill>
        </p:grpSpPr>
        <p:sp>
          <p:nvSpPr>
            <p:cNvPr id="21" name="手繪多邊形 20">
              <a:extLst>
                <a:ext uri="{FF2B5EF4-FFF2-40B4-BE49-F238E27FC236}">
                  <a16:creationId xmlns:a16="http://schemas.microsoft.com/office/drawing/2014/main" id="{7001FD01-BCBA-1440-8755-824FC83CC204}"/>
                </a:ext>
              </a:extLst>
            </p:cNvPr>
            <p:cNvSpPr/>
            <p:nvPr/>
          </p:nvSpPr>
          <p:spPr>
            <a:xfrm>
              <a:off x="9901441" y="4305495"/>
              <a:ext cx="1710607" cy="1026364"/>
            </a:xfrm>
            <a:custGeom>
              <a:avLst/>
              <a:gdLst>
                <a:gd name="connsiteX0" fmla="*/ 0 w 1710607"/>
                <a:gd name="connsiteY0" fmla="*/ 102636 h 1026364"/>
                <a:gd name="connsiteX1" fmla="*/ 102636 w 1710607"/>
                <a:gd name="connsiteY1" fmla="*/ 0 h 1026364"/>
                <a:gd name="connsiteX2" fmla="*/ 1607971 w 1710607"/>
                <a:gd name="connsiteY2" fmla="*/ 0 h 1026364"/>
                <a:gd name="connsiteX3" fmla="*/ 1710607 w 1710607"/>
                <a:gd name="connsiteY3" fmla="*/ 102636 h 1026364"/>
                <a:gd name="connsiteX4" fmla="*/ 1710607 w 1710607"/>
                <a:gd name="connsiteY4" fmla="*/ 923728 h 1026364"/>
                <a:gd name="connsiteX5" fmla="*/ 1607971 w 1710607"/>
                <a:gd name="connsiteY5" fmla="*/ 1026364 h 1026364"/>
                <a:gd name="connsiteX6" fmla="*/ 102636 w 1710607"/>
                <a:gd name="connsiteY6" fmla="*/ 1026364 h 1026364"/>
                <a:gd name="connsiteX7" fmla="*/ 0 w 1710607"/>
                <a:gd name="connsiteY7" fmla="*/ 923728 h 1026364"/>
                <a:gd name="connsiteX8" fmla="*/ 0 w 1710607"/>
                <a:gd name="connsiteY8" fmla="*/ 102636 h 10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607" h="1026364">
                  <a:moveTo>
                    <a:pt x="0" y="102636"/>
                  </a:moveTo>
                  <a:cubicBezTo>
                    <a:pt x="0" y="45952"/>
                    <a:pt x="45952" y="0"/>
                    <a:pt x="102636" y="0"/>
                  </a:cubicBezTo>
                  <a:lnTo>
                    <a:pt x="1607971" y="0"/>
                  </a:lnTo>
                  <a:cubicBezTo>
                    <a:pt x="1664655" y="0"/>
                    <a:pt x="1710607" y="45952"/>
                    <a:pt x="1710607" y="102636"/>
                  </a:cubicBezTo>
                  <a:lnTo>
                    <a:pt x="1710607" y="923728"/>
                  </a:lnTo>
                  <a:cubicBezTo>
                    <a:pt x="1710607" y="980412"/>
                    <a:pt x="1664655" y="1026364"/>
                    <a:pt x="1607971" y="1026364"/>
                  </a:cubicBezTo>
                  <a:lnTo>
                    <a:pt x="102636" y="1026364"/>
                  </a:lnTo>
                  <a:cubicBezTo>
                    <a:pt x="45952" y="1026364"/>
                    <a:pt x="0" y="980412"/>
                    <a:pt x="0" y="923728"/>
                  </a:cubicBezTo>
                  <a:lnTo>
                    <a:pt x="0" y="10263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311" tIns="125311" rIns="125311" bIns="125311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500" kern="1200" dirty="0"/>
                <a:t>Debug</a:t>
              </a:r>
              <a:endParaRPr lang="zh-TW" altLang="en-US" sz="2500" kern="1200" dirty="0"/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F7D6E262-3961-2143-9038-C25AAF463329}"/>
                </a:ext>
              </a:extLst>
            </p:cNvPr>
            <p:cNvSpPr/>
            <p:nvPr/>
          </p:nvSpPr>
          <p:spPr>
            <a:xfrm rot="21600000">
              <a:off x="9367732" y="4606562"/>
              <a:ext cx="362648" cy="424230"/>
            </a:xfrm>
            <a:custGeom>
              <a:avLst/>
              <a:gdLst>
                <a:gd name="connsiteX0" fmla="*/ 0 w 362648"/>
                <a:gd name="connsiteY0" fmla="*/ 84846 h 424230"/>
                <a:gd name="connsiteX1" fmla="*/ 181324 w 362648"/>
                <a:gd name="connsiteY1" fmla="*/ 84846 h 424230"/>
                <a:gd name="connsiteX2" fmla="*/ 181324 w 362648"/>
                <a:gd name="connsiteY2" fmla="*/ 0 h 424230"/>
                <a:gd name="connsiteX3" fmla="*/ 362648 w 362648"/>
                <a:gd name="connsiteY3" fmla="*/ 212115 h 424230"/>
                <a:gd name="connsiteX4" fmla="*/ 181324 w 362648"/>
                <a:gd name="connsiteY4" fmla="*/ 424230 h 424230"/>
                <a:gd name="connsiteX5" fmla="*/ 181324 w 362648"/>
                <a:gd name="connsiteY5" fmla="*/ 339384 h 424230"/>
                <a:gd name="connsiteX6" fmla="*/ 0 w 362648"/>
                <a:gd name="connsiteY6" fmla="*/ 339384 h 424230"/>
                <a:gd name="connsiteX7" fmla="*/ 0 w 362648"/>
                <a:gd name="connsiteY7" fmla="*/ 84846 h 4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648" h="424230">
                  <a:moveTo>
                    <a:pt x="362648" y="339384"/>
                  </a:moveTo>
                  <a:lnTo>
                    <a:pt x="181324" y="339384"/>
                  </a:lnTo>
                  <a:lnTo>
                    <a:pt x="181324" y="424230"/>
                  </a:lnTo>
                  <a:lnTo>
                    <a:pt x="0" y="212115"/>
                  </a:lnTo>
                  <a:lnTo>
                    <a:pt x="181324" y="0"/>
                  </a:lnTo>
                  <a:lnTo>
                    <a:pt x="181324" y="84846"/>
                  </a:lnTo>
                  <a:lnTo>
                    <a:pt x="362648" y="84846"/>
                  </a:lnTo>
                  <a:lnTo>
                    <a:pt x="362648" y="339384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94" tIns="84846" rIns="0" bIns="8484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800" kern="1200"/>
            </a:p>
          </p:txBody>
        </p:sp>
        <p:sp>
          <p:nvSpPr>
            <p:cNvPr id="23" name="手繪多邊形 22">
              <a:extLst>
                <a:ext uri="{FF2B5EF4-FFF2-40B4-BE49-F238E27FC236}">
                  <a16:creationId xmlns:a16="http://schemas.microsoft.com/office/drawing/2014/main" id="{5C77FFEB-1308-BC48-971F-E2043289D5FA}"/>
                </a:ext>
              </a:extLst>
            </p:cNvPr>
            <p:cNvSpPr/>
            <p:nvPr/>
          </p:nvSpPr>
          <p:spPr>
            <a:xfrm>
              <a:off x="7506591" y="4305495"/>
              <a:ext cx="1710607" cy="1026364"/>
            </a:xfrm>
            <a:custGeom>
              <a:avLst/>
              <a:gdLst>
                <a:gd name="connsiteX0" fmla="*/ 0 w 1710607"/>
                <a:gd name="connsiteY0" fmla="*/ 102636 h 1026364"/>
                <a:gd name="connsiteX1" fmla="*/ 102636 w 1710607"/>
                <a:gd name="connsiteY1" fmla="*/ 0 h 1026364"/>
                <a:gd name="connsiteX2" fmla="*/ 1607971 w 1710607"/>
                <a:gd name="connsiteY2" fmla="*/ 0 h 1026364"/>
                <a:gd name="connsiteX3" fmla="*/ 1710607 w 1710607"/>
                <a:gd name="connsiteY3" fmla="*/ 102636 h 1026364"/>
                <a:gd name="connsiteX4" fmla="*/ 1710607 w 1710607"/>
                <a:gd name="connsiteY4" fmla="*/ 923728 h 1026364"/>
                <a:gd name="connsiteX5" fmla="*/ 1607971 w 1710607"/>
                <a:gd name="connsiteY5" fmla="*/ 1026364 h 1026364"/>
                <a:gd name="connsiteX6" fmla="*/ 102636 w 1710607"/>
                <a:gd name="connsiteY6" fmla="*/ 1026364 h 1026364"/>
                <a:gd name="connsiteX7" fmla="*/ 0 w 1710607"/>
                <a:gd name="connsiteY7" fmla="*/ 923728 h 1026364"/>
                <a:gd name="connsiteX8" fmla="*/ 0 w 1710607"/>
                <a:gd name="connsiteY8" fmla="*/ 102636 h 10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607" h="1026364">
                  <a:moveTo>
                    <a:pt x="0" y="102636"/>
                  </a:moveTo>
                  <a:cubicBezTo>
                    <a:pt x="0" y="45952"/>
                    <a:pt x="45952" y="0"/>
                    <a:pt x="102636" y="0"/>
                  </a:cubicBezTo>
                  <a:lnTo>
                    <a:pt x="1607971" y="0"/>
                  </a:lnTo>
                  <a:cubicBezTo>
                    <a:pt x="1664655" y="0"/>
                    <a:pt x="1710607" y="45952"/>
                    <a:pt x="1710607" y="102636"/>
                  </a:cubicBezTo>
                  <a:lnTo>
                    <a:pt x="1710607" y="923728"/>
                  </a:lnTo>
                  <a:cubicBezTo>
                    <a:pt x="1710607" y="980412"/>
                    <a:pt x="1664655" y="1026364"/>
                    <a:pt x="1607971" y="1026364"/>
                  </a:cubicBezTo>
                  <a:lnTo>
                    <a:pt x="102636" y="1026364"/>
                  </a:lnTo>
                  <a:cubicBezTo>
                    <a:pt x="45952" y="1026364"/>
                    <a:pt x="0" y="980412"/>
                    <a:pt x="0" y="923728"/>
                  </a:cubicBezTo>
                  <a:lnTo>
                    <a:pt x="0" y="10263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311" tIns="125311" rIns="125311" bIns="125311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500" kern="1200" dirty="0"/>
                <a:t>GUI overall layout</a:t>
              </a:r>
              <a:endParaRPr lang="zh-TW" altLang="en-US" sz="2500" kern="1200" dirty="0"/>
            </a:p>
          </p:txBody>
        </p:sp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F4B29984-A775-CE4E-92C2-33136DAC6AF7}"/>
                </a:ext>
              </a:extLst>
            </p:cNvPr>
            <p:cNvSpPr/>
            <p:nvPr/>
          </p:nvSpPr>
          <p:spPr>
            <a:xfrm rot="21600000">
              <a:off x="6972881" y="4606562"/>
              <a:ext cx="362648" cy="424230"/>
            </a:xfrm>
            <a:custGeom>
              <a:avLst/>
              <a:gdLst>
                <a:gd name="connsiteX0" fmla="*/ 0 w 362648"/>
                <a:gd name="connsiteY0" fmla="*/ 84846 h 424230"/>
                <a:gd name="connsiteX1" fmla="*/ 181324 w 362648"/>
                <a:gd name="connsiteY1" fmla="*/ 84846 h 424230"/>
                <a:gd name="connsiteX2" fmla="*/ 181324 w 362648"/>
                <a:gd name="connsiteY2" fmla="*/ 0 h 424230"/>
                <a:gd name="connsiteX3" fmla="*/ 362648 w 362648"/>
                <a:gd name="connsiteY3" fmla="*/ 212115 h 424230"/>
                <a:gd name="connsiteX4" fmla="*/ 181324 w 362648"/>
                <a:gd name="connsiteY4" fmla="*/ 424230 h 424230"/>
                <a:gd name="connsiteX5" fmla="*/ 181324 w 362648"/>
                <a:gd name="connsiteY5" fmla="*/ 339384 h 424230"/>
                <a:gd name="connsiteX6" fmla="*/ 0 w 362648"/>
                <a:gd name="connsiteY6" fmla="*/ 339384 h 424230"/>
                <a:gd name="connsiteX7" fmla="*/ 0 w 362648"/>
                <a:gd name="connsiteY7" fmla="*/ 84846 h 4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648" h="424230">
                  <a:moveTo>
                    <a:pt x="362648" y="339384"/>
                  </a:moveTo>
                  <a:lnTo>
                    <a:pt x="181324" y="339384"/>
                  </a:lnTo>
                  <a:lnTo>
                    <a:pt x="181324" y="424230"/>
                  </a:lnTo>
                  <a:lnTo>
                    <a:pt x="0" y="212115"/>
                  </a:lnTo>
                  <a:lnTo>
                    <a:pt x="181324" y="0"/>
                  </a:lnTo>
                  <a:lnTo>
                    <a:pt x="181324" y="84846"/>
                  </a:lnTo>
                  <a:lnTo>
                    <a:pt x="362648" y="84846"/>
                  </a:lnTo>
                  <a:lnTo>
                    <a:pt x="362648" y="339384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94" tIns="84846" rIns="0" bIns="8484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800" kern="1200"/>
            </a:p>
          </p:txBody>
        </p:sp>
        <p:sp>
          <p:nvSpPr>
            <p:cNvPr id="25" name="手繪多邊形 24">
              <a:extLst>
                <a:ext uri="{FF2B5EF4-FFF2-40B4-BE49-F238E27FC236}">
                  <a16:creationId xmlns:a16="http://schemas.microsoft.com/office/drawing/2014/main" id="{2F4ECA3D-8D06-6149-A43D-24EEFE926ADB}"/>
                </a:ext>
              </a:extLst>
            </p:cNvPr>
            <p:cNvSpPr/>
            <p:nvPr/>
          </p:nvSpPr>
          <p:spPr>
            <a:xfrm>
              <a:off x="5111740" y="4305495"/>
              <a:ext cx="1710607" cy="1026364"/>
            </a:xfrm>
            <a:custGeom>
              <a:avLst/>
              <a:gdLst>
                <a:gd name="connsiteX0" fmla="*/ 0 w 1710607"/>
                <a:gd name="connsiteY0" fmla="*/ 102636 h 1026364"/>
                <a:gd name="connsiteX1" fmla="*/ 102636 w 1710607"/>
                <a:gd name="connsiteY1" fmla="*/ 0 h 1026364"/>
                <a:gd name="connsiteX2" fmla="*/ 1607971 w 1710607"/>
                <a:gd name="connsiteY2" fmla="*/ 0 h 1026364"/>
                <a:gd name="connsiteX3" fmla="*/ 1710607 w 1710607"/>
                <a:gd name="connsiteY3" fmla="*/ 102636 h 1026364"/>
                <a:gd name="connsiteX4" fmla="*/ 1710607 w 1710607"/>
                <a:gd name="connsiteY4" fmla="*/ 923728 h 1026364"/>
                <a:gd name="connsiteX5" fmla="*/ 1607971 w 1710607"/>
                <a:gd name="connsiteY5" fmla="*/ 1026364 h 1026364"/>
                <a:gd name="connsiteX6" fmla="*/ 102636 w 1710607"/>
                <a:gd name="connsiteY6" fmla="*/ 1026364 h 1026364"/>
                <a:gd name="connsiteX7" fmla="*/ 0 w 1710607"/>
                <a:gd name="connsiteY7" fmla="*/ 923728 h 1026364"/>
                <a:gd name="connsiteX8" fmla="*/ 0 w 1710607"/>
                <a:gd name="connsiteY8" fmla="*/ 102636 h 10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607" h="1026364">
                  <a:moveTo>
                    <a:pt x="0" y="102636"/>
                  </a:moveTo>
                  <a:cubicBezTo>
                    <a:pt x="0" y="45952"/>
                    <a:pt x="45952" y="0"/>
                    <a:pt x="102636" y="0"/>
                  </a:cubicBezTo>
                  <a:lnTo>
                    <a:pt x="1607971" y="0"/>
                  </a:lnTo>
                  <a:cubicBezTo>
                    <a:pt x="1664655" y="0"/>
                    <a:pt x="1710607" y="45952"/>
                    <a:pt x="1710607" y="102636"/>
                  </a:cubicBezTo>
                  <a:lnTo>
                    <a:pt x="1710607" y="923728"/>
                  </a:lnTo>
                  <a:cubicBezTo>
                    <a:pt x="1710607" y="980412"/>
                    <a:pt x="1664655" y="1026364"/>
                    <a:pt x="1607971" y="1026364"/>
                  </a:cubicBezTo>
                  <a:lnTo>
                    <a:pt x="102636" y="1026364"/>
                  </a:lnTo>
                  <a:cubicBezTo>
                    <a:pt x="45952" y="1026364"/>
                    <a:pt x="0" y="980412"/>
                    <a:pt x="0" y="923728"/>
                  </a:cubicBezTo>
                  <a:lnTo>
                    <a:pt x="0" y="10263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311" tIns="125311" rIns="125311" bIns="125311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500" kern="1200" dirty="0"/>
                <a:t>Home/End Page</a:t>
              </a:r>
              <a:endParaRPr lang="zh-TW" altLang="en-US" sz="2500" kern="1200" dirty="0"/>
            </a:p>
          </p:txBody>
        </p:sp>
        <p:sp>
          <p:nvSpPr>
            <p:cNvPr id="26" name="手繪多邊形 25">
              <a:extLst>
                <a:ext uri="{FF2B5EF4-FFF2-40B4-BE49-F238E27FC236}">
                  <a16:creationId xmlns:a16="http://schemas.microsoft.com/office/drawing/2014/main" id="{C7EA9577-70C9-6E40-88D6-14D960147B85}"/>
                </a:ext>
              </a:extLst>
            </p:cNvPr>
            <p:cNvSpPr/>
            <p:nvPr/>
          </p:nvSpPr>
          <p:spPr>
            <a:xfrm rot="21600000">
              <a:off x="4578031" y="4606562"/>
              <a:ext cx="362648" cy="424230"/>
            </a:xfrm>
            <a:custGeom>
              <a:avLst/>
              <a:gdLst>
                <a:gd name="connsiteX0" fmla="*/ 0 w 362648"/>
                <a:gd name="connsiteY0" fmla="*/ 84846 h 424230"/>
                <a:gd name="connsiteX1" fmla="*/ 181324 w 362648"/>
                <a:gd name="connsiteY1" fmla="*/ 84846 h 424230"/>
                <a:gd name="connsiteX2" fmla="*/ 181324 w 362648"/>
                <a:gd name="connsiteY2" fmla="*/ 0 h 424230"/>
                <a:gd name="connsiteX3" fmla="*/ 362648 w 362648"/>
                <a:gd name="connsiteY3" fmla="*/ 212115 h 424230"/>
                <a:gd name="connsiteX4" fmla="*/ 181324 w 362648"/>
                <a:gd name="connsiteY4" fmla="*/ 424230 h 424230"/>
                <a:gd name="connsiteX5" fmla="*/ 181324 w 362648"/>
                <a:gd name="connsiteY5" fmla="*/ 339384 h 424230"/>
                <a:gd name="connsiteX6" fmla="*/ 0 w 362648"/>
                <a:gd name="connsiteY6" fmla="*/ 339384 h 424230"/>
                <a:gd name="connsiteX7" fmla="*/ 0 w 362648"/>
                <a:gd name="connsiteY7" fmla="*/ 84846 h 4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648" h="424230">
                  <a:moveTo>
                    <a:pt x="362648" y="339384"/>
                  </a:moveTo>
                  <a:lnTo>
                    <a:pt x="181324" y="339384"/>
                  </a:lnTo>
                  <a:lnTo>
                    <a:pt x="181324" y="424230"/>
                  </a:lnTo>
                  <a:lnTo>
                    <a:pt x="0" y="212115"/>
                  </a:lnTo>
                  <a:lnTo>
                    <a:pt x="181324" y="0"/>
                  </a:lnTo>
                  <a:lnTo>
                    <a:pt x="181324" y="84846"/>
                  </a:lnTo>
                  <a:lnTo>
                    <a:pt x="362648" y="84846"/>
                  </a:lnTo>
                  <a:lnTo>
                    <a:pt x="362648" y="339384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94" tIns="84846" rIns="0" bIns="8484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800" kern="1200"/>
            </a:p>
          </p:txBody>
        </p:sp>
        <p:sp>
          <p:nvSpPr>
            <p:cNvPr id="27" name="手繪多邊形 26">
              <a:extLst>
                <a:ext uri="{FF2B5EF4-FFF2-40B4-BE49-F238E27FC236}">
                  <a16:creationId xmlns:a16="http://schemas.microsoft.com/office/drawing/2014/main" id="{1BB1583D-8EFB-1644-8FAB-B7FFFC5BBF66}"/>
                </a:ext>
              </a:extLst>
            </p:cNvPr>
            <p:cNvSpPr/>
            <p:nvPr/>
          </p:nvSpPr>
          <p:spPr>
            <a:xfrm>
              <a:off x="2716890" y="4305495"/>
              <a:ext cx="1710607" cy="1026364"/>
            </a:xfrm>
            <a:custGeom>
              <a:avLst/>
              <a:gdLst>
                <a:gd name="connsiteX0" fmla="*/ 0 w 1710607"/>
                <a:gd name="connsiteY0" fmla="*/ 102636 h 1026364"/>
                <a:gd name="connsiteX1" fmla="*/ 102636 w 1710607"/>
                <a:gd name="connsiteY1" fmla="*/ 0 h 1026364"/>
                <a:gd name="connsiteX2" fmla="*/ 1607971 w 1710607"/>
                <a:gd name="connsiteY2" fmla="*/ 0 h 1026364"/>
                <a:gd name="connsiteX3" fmla="*/ 1710607 w 1710607"/>
                <a:gd name="connsiteY3" fmla="*/ 102636 h 1026364"/>
                <a:gd name="connsiteX4" fmla="*/ 1710607 w 1710607"/>
                <a:gd name="connsiteY4" fmla="*/ 923728 h 1026364"/>
                <a:gd name="connsiteX5" fmla="*/ 1607971 w 1710607"/>
                <a:gd name="connsiteY5" fmla="*/ 1026364 h 1026364"/>
                <a:gd name="connsiteX6" fmla="*/ 102636 w 1710607"/>
                <a:gd name="connsiteY6" fmla="*/ 1026364 h 1026364"/>
                <a:gd name="connsiteX7" fmla="*/ 0 w 1710607"/>
                <a:gd name="connsiteY7" fmla="*/ 923728 h 1026364"/>
                <a:gd name="connsiteX8" fmla="*/ 0 w 1710607"/>
                <a:gd name="connsiteY8" fmla="*/ 102636 h 10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607" h="1026364">
                  <a:moveTo>
                    <a:pt x="0" y="102636"/>
                  </a:moveTo>
                  <a:cubicBezTo>
                    <a:pt x="0" y="45952"/>
                    <a:pt x="45952" y="0"/>
                    <a:pt x="102636" y="0"/>
                  </a:cubicBezTo>
                  <a:lnTo>
                    <a:pt x="1607971" y="0"/>
                  </a:lnTo>
                  <a:cubicBezTo>
                    <a:pt x="1664655" y="0"/>
                    <a:pt x="1710607" y="45952"/>
                    <a:pt x="1710607" y="102636"/>
                  </a:cubicBezTo>
                  <a:lnTo>
                    <a:pt x="1710607" y="923728"/>
                  </a:lnTo>
                  <a:cubicBezTo>
                    <a:pt x="1710607" y="980412"/>
                    <a:pt x="1664655" y="1026364"/>
                    <a:pt x="1607971" y="1026364"/>
                  </a:cubicBezTo>
                  <a:lnTo>
                    <a:pt x="102636" y="1026364"/>
                  </a:lnTo>
                  <a:cubicBezTo>
                    <a:pt x="45952" y="1026364"/>
                    <a:pt x="0" y="980412"/>
                    <a:pt x="0" y="923728"/>
                  </a:cubicBezTo>
                  <a:lnTo>
                    <a:pt x="0" y="10263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311" tIns="125311" rIns="125311" bIns="125311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500" kern="1200" dirty="0"/>
                <a:t>Simplify</a:t>
              </a:r>
              <a:endParaRPr lang="zh-TW" altLang="en-US" sz="2500" kern="1200" dirty="0"/>
            </a:p>
          </p:txBody>
        </p:sp>
        <p:sp>
          <p:nvSpPr>
            <p:cNvPr id="28" name="手繪多邊形 27">
              <a:extLst>
                <a:ext uri="{FF2B5EF4-FFF2-40B4-BE49-F238E27FC236}">
                  <a16:creationId xmlns:a16="http://schemas.microsoft.com/office/drawing/2014/main" id="{841C9DB8-67E3-1D44-BA36-56ECF2CB5F8E}"/>
                </a:ext>
              </a:extLst>
            </p:cNvPr>
            <p:cNvSpPr/>
            <p:nvPr/>
          </p:nvSpPr>
          <p:spPr>
            <a:xfrm rot="21600000">
              <a:off x="2183180" y="4606561"/>
              <a:ext cx="362648" cy="424231"/>
            </a:xfrm>
            <a:custGeom>
              <a:avLst/>
              <a:gdLst>
                <a:gd name="connsiteX0" fmla="*/ 0 w 362648"/>
                <a:gd name="connsiteY0" fmla="*/ 84846 h 424230"/>
                <a:gd name="connsiteX1" fmla="*/ 181324 w 362648"/>
                <a:gd name="connsiteY1" fmla="*/ 84846 h 424230"/>
                <a:gd name="connsiteX2" fmla="*/ 181324 w 362648"/>
                <a:gd name="connsiteY2" fmla="*/ 0 h 424230"/>
                <a:gd name="connsiteX3" fmla="*/ 362648 w 362648"/>
                <a:gd name="connsiteY3" fmla="*/ 212115 h 424230"/>
                <a:gd name="connsiteX4" fmla="*/ 181324 w 362648"/>
                <a:gd name="connsiteY4" fmla="*/ 424230 h 424230"/>
                <a:gd name="connsiteX5" fmla="*/ 181324 w 362648"/>
                <a:gd name="connsiteY5" fmla="*/ 339384 h 424230"/>
                <a:gd name="connsiteX6" fmla="*/ 0 w 362648"/>
                <a:gd name="connsiteY6" fmla="*/ 339384 h 424230"/>
                <a:gd name="connsiteX7" fmla="*/ 0 w 362648"/>
                <a:gd name="connsiteY7" fmla="*/ 84846 h 4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648" h="424230">
                  <a:moveTo>
                    <a:pt x="362648" y="339384"/>
                  </a:moveTo>
                  <a:lnTo>
                    <a:pt x="181324" y="339384"/>
                  </a:lnTo>
                  <a:lnTo>
                    <a:pt x="181324" y="424230"/>
                  </a:lnTo>
                  <a:lnTo>
                    <a:pt x="0" y="212115"/>
                  </a:lnTo>
                  <a:lnTo>
                    <a:pt x="181324" y="0"/>
                  </a:lnTo>
                  <a:lnTo>
                    <a:pt x="181324" y="84846"/>
                  </a:lnTo>
                  <a:lnTo>
                    <a:pt x="362648" y="84846"/>
                  </a:lnTo>
                  <a:lnTo>
                    <a:pt x="362648" y="339384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94" tIns="84847" rIns="0" bIns="8484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800" kern="1200"/>
            </a:p>
          </p:txBody>
        </p:sp>
        <p:sp>
          <p:nvSpPr>
            <p:cNvPr id="29" name="手繪多邊形 28">
              <a:extLst>
                <a:ext uri="{FF2B5EF4-FFF2-40B4-BE49-F238E27FC236}">
                  <a16:creationId xmlns:a16="http://schemas.microsoft.com/office/drawing/2014/main" id="{B5E66FD8-7C75-FC48-B91D-87418B57668E}"/>
                </a:ext>
              </a:extLst>
            </p:cNvPr>
            <p:cNvSpPr/>
            <p:nvPr/>
          </p:nvSpPr>
          <p:spPr>
            <a:xfrm>
              <a:off x="322040" y="4305495"/>
              <a:ext cx="1710607" cy="1026364"/>
            </a:xfrm>
            <a:custGeom>
              <a:avLst/>
              <a:gdLst>
                <a:gd name="connsiteX0" fmla="*/ 0 w 1710607"/>
                <a:gd name="connsiteY0" fmla="*/ 102636 h 1026364"/>
                <a:gd name="connsiteX1" fmla="*/ 102636 w 1710607"/>
                <a:gd name="connsiteY1" fmla="*/ 0 h 1026364"/>
                <a:gd name="connsiteX2" fmla="*/ 1607971 w 1710607"/>
                <a:gd name="connsiteY2" fmla="*/ 0 h 1026364"/>
                <a:gd name="connsiteX3" fmla="*/ 1710607 w 1710607"/>
                <a:gd name="connsiteY3" fmla="*/ 102636 h 1026364"/>
                <a:gd name="connsiteX4" fmla="*/ 1710607 w 1710607"/>
                <a:gd name="connsiteY4" fmla="*/ 923728 h 1026364"/>
                <a:gd name="connsiteX5" fmla="*/ 1607971 w 1710607"/>
                <a:gd name="connsiteY5" fmla="*/ 1026364 h 1026364"/>
                <a:gd name="connsiteX6" fmla="*/ 102636 w 1710607"/>
                <a:gd name="connsiteY6" fmla="*/ 1026364 h 1026364"/>
                <a:gd name="connsiteX7" fmla="*/ 0 w 1710607"/>
                <a:gd name="connsiteY7" fmla="*/ 923728 h 1026364"/>
                <a:gd name="connsiteX8" fmla="*/ 0 w 1710607"/>
                <a:gd name="connsiteY8" fmla="*/ 102636 h 10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607" h="1026364">
                  <a:moveTo>
                    <a:pt x="0" y="102636"/>
                  </a:moveTo>
                  <a:cubicBezTo>
                    <a:pt x="0" y="45952"/>
                    <a:pt x="45952" y="0"/>
                    <a:pt x="102636" y="0"/>
                  </a:cubicBezTo>
                  <a:lnTo>
                    <a:pt x="1607971" y="0"/>
                  </a:lnTo>
                  <a:cubicBezTo>
                    <a:pt x="1664655" y="0"/>
                    <a:pt x="1710607" y="45952"/>
                    <a:pt x="1710607" y="102636"/>
                  </a:cubicBezTo>
                  <a:lnTo>
                    <a:pt x="1710607" y="923728"/>
                  </a:lnTo>
                  <a:cubicBezTo>
                    <a:pt x="1710607" y="980412"/>
                    <a:pt x="1664655" y="1026364"/>
                    <a:pt x="1607971" y="1026364"/>
                  </a:cubicBezTo>
                  <a:lnTo>
                    <a:pt x="102636" y="1026364"/>
                  </a:lnTo>
                  <a:cubicBezTo>
                    <a:pt x="45952" y="1026364"/>
                    <a:pt x="0" y="980412"/>
                    <a:pt x="0" y="923728"/>
                  </a:cubicBezTo>
                  <a:lnTo>
                    <a:pt x="0" y="10263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311" tIns="125311" rIns="125311" bIns="125311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500" kern="1200" dirty="0"/>
                <a:t>Finish</a:t>
              </a:r>
              <a:endParaRPr lang="zh-TW" altLang="en-US" sz="2500" kern="1200" dirty="0"/>
            </a:p>
          </p:txBody>
        </p:sp>
      </p:grpSp>
      <p:sp>
        <p:nvSpPr>
          <p:cNvPr id="30" name="橢圓 29">
            <a:extLst>
              <a:ext uri="{FF2B5EF4-FFF2-40B4-BE49-F238E27FC236}">
                <a16:creationId xmlns:a16="http://schemas.microsoft.com/office/drawing/2014/main" id="{8ABC5AD0-E5BF-C14A-9B38-731DE986A289}"/>
              </a:ext>
            </a:extLst>
          </p:cNvPr>
          <p:cNvSpPr/>
          <p:nvPr/>
        </p:nvSpPr>
        <p:spPr>
          <a:xfrm>
            <a:off x="3911960" y="2837904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許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7A01203-3A45-414A-9FD4-4916B1B3570B}"/>
              </a:ext>
            </a:extLst>
          </p:cNvPr>
          <p:cNvSpPr/>
          <p:nvPr/>
        </p:nvSpPr>
        <p:spPr>
          <a:xfrm>
            <a:off x="4200189" y="3049279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邱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79AA39C1-3203-0F46-BD5C-8F1A04204123}"/>
              </a:ext>
            </a:extLst>
          </p:cNvPr>
          <p:cNvSpPr/>
          <p:nvPr/>
        </p:nvSpPr>
        <p:spPr>
          <a:xfrm>
            <a:off x="6254071" y="2799374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許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DF880464-3AB6-2945-ABA2-A4FCFAA7AB3D}"/>
              </a:ext>
            </a:extLst>
          </p:cNvPr>
          <p:cNvSpPr/>
          <p:nvPr/>
        </p:nvSpPr>
        <p:spPr>
          <a:xfrm>
            <a:off x="6542300" y="3010749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邱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B26DF08-9E31-E640-BC1C-F8D7DF968239}"/>
              </a:ext>
            </a:extLst>
          </p:cNvPr>
          <p:cNvSpPr/>
          <p:nvPr/>
        </p:nvSpPr>
        <p:spPr>
          <a:xfrm>
            <a:off x="8572507" y="2709830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張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88F3DA12-EA1B-0C41-9265-5ECC2AAA6833}"/>
              </a:ext>
            </a:extLst>
          </p:cNvPr>
          <p:cNvSpPr/>
          <p:nvPr/>
        </p:nvSpPr>
        <p:spPr>
          <a:xfrm>
            <a:off x="8860736" y="2921205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吳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FFAA547-15E4-F04B-8F45-15A0C004A203}"/>
              </a:ext>
            </a:extLst>
          </p:cNvPr>
          <p:cNvSpPr/>
          <p:nvPr/>
        </p:nvSpPr>
        <p:spPr>
          <a:xfrm>
            <a:off x="11069391" y="2766004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張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2D33ABB-D6DB-494F-A831-27A80A605E0E}"/>
              </a:ext>
            </a:extLst>
          </p:cNvPr>
          <p:cNvSpPr/>
          <p:nvPr/>
        </p:nvSpPr>
        <p:spPr>
          <a:xfrm>
            <a:off x="11357620" y="2977379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吳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9016AD2-A5E3-2443-89E0-0BCF259EC974}"/>
              </a:ext>
            </a:extLst>
          </p:cNvPr>
          <p:cNvSpPr/>
          <p:nvPr/>
        </p:nvSpPr>
        <p:spPr>
          <a:xfrm>
            <a:off x="11171425" y="5025138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許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E8853C4-396F-594B-8963-9CF84FB8572B}"/>
              </a:ext>
            </a:extLst>
          </p:cNvPr>
          <p:cNvSpPr/>
          <p:nvPr/>
        </p:nvSpPr>
        <p:spPr>
          <a:xfrm>
            <a:off x="11459654" y="5236513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吳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B92C697-67E2-4744-A569-D4C16C2B1C82}"/>
              </a:ext>
            </a:extLst>
          </p:cNvPr>
          <p:cNvSpPr/>
          <p:nvPr/>
        </p:nvSpPr>
        <p:spPr>
          <a:xfrm>
            <a:off x="11069355" y="5377010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邱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CCB76EC-DA94-834E-9E19-EB6223B06D90}"/>
              </a:ext>
            </a:extLst>
          </p:cNvPr>
          <p:cNvSpPr/>
          <p:nvPr/>
        </p:nvSpPr>
        <p:spPr>
          <a:xfrm>
            <a:off x="8572507" y="5152183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許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7EBBF7AC-15F9-ED47-A156-104A07CEA9E8}"/>
              </a:ext>
            </a:extLst>
          </p:cNvPr>
          <p:cNvSpPr/>
          <p:nvPr/>
        </p:nvSpPr>
        <p:spPr>
          <a:xfrm>
            <a:off x="8860736" y="5363558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張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99AC7DC-9BF1-C649-9C45-91B61BEC5579}"/>
              </a:ext>
            </a:extLst>
          </p:cNvPr>
          <p:cNvSpPr/>
          <p:nvPr/>
        </p:nvSpPr>
        <p:spPr>
          <a:xfrm>
            <a:off x="6212026" y="5152183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許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EFC10527-776C-9D42-ADB7-FC05826D3204}"/>
              </a:ext>
            </a:extLst>
          </p:cNvPr>
          <p:cNvSpPr/>
          <p:nvPr/>
        </p:nvSpPr>
        <p:spPr>
          <a:xfrm>
            <a:off x="6500255" y="5363558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張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3ADB780-C3E2-CD4D-B5DE-F9C40308F4BF}"/>
              </a:ext>
            </a:extLst>
          </p:cNvPr>
          <p:cNvSpPr/>
          <p:nvPr/>
        </p:nvSpPr>
        <p:spPr>
          <a:xfrm>
            <a:off x="3789407" y="5117373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吳</a:t>
            </a:r>
            <a:endParaRPr kumimoji="1" lang="zh-TW" altLang="en-US" dirty="0">
              <a:solidFill>
                <a:sysClr val="windowText" lastClr="000000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A6F57743-B70A-164D-9268-837D48EEA6DD}"/>
              </a:ext>
            </a:extLst>
          </p:cNvPr>
          <p:cNvSpPr/>
          <p:nvPr/>
        </p:nvSpPr>
        <p:spPr>
          <a:xfrm>
            <a:off x="4077636" y="5328748"/>
            <a:ext cx="492369" cy="492369"/>
          </a:xfrm>
          <a:prstGeom prst="ellipse">
            <a:avLst/>
          </a:prstGeom>
          <a:solidFill>
            <a:srgbClr val="F4F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邱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5A57108-ADCC-A14B-B8BE-A3AFD57C3BDF}"/>
              </a:ext>
            </a:extLst>
          </p:cNvPr>
          <p:cNvSpPr txBox="1"/>
          <p:nvPr/>
        </p:nvSpPr>
        <p:spPr>
          <a:xfrm>
            <a:off x="2873143" y="3214563"/>
            <a:ext cx="96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3 Days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9776B68-2E28-D34E-9B1F-E3A61C9C291D}"/>
              </a:ext>
            </a:extLst>
          </p:cNvPr>
          <p:cNvSpPr txBox="1"/>
          <p:nvPr/>
        </p:nvSpPr>
        <p:spPr>
          <a:xfrm>
            <a:off x="5361236" y="3214563"/>
            <a:ext cx="96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3 Days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1DDFAED-9369-964D-B69E-A42E481DD67D}"/>
              </a:ext>
            </a:extLst>
          </p:cNvPr>
          <p:cNvSpPr txBox="1"/>
          <p:nvPr/>
        </p:nvSpPr>
        <p:spPr>
          <a:xfrm>
            <a:off x="7679100" y="3214563"/>
            <a:ext cx="113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15 Days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944C30C-ADDD-BD43-B50D-668FB32713CB}"/>
              </a:ext>
            </a:extLst>
          </p:cNvPr>
          <p:cNvSpPr txBox="1"/>
          <p:nvPr/>
        </p:nvSpPr>
        <p:spPr>
          <a:xfrm>
            <a:off x="9977568" y="3214563"/>
            <a:ext cx="113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10 Days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B296442-4587-A54C-AE4D-306AC2A6F103}"/>
              </a:ext>
            </a:extLst>
          </p:cNvPr>
          <p:cNvSpPr txBox="1"/>
          <p:nvPr/>
        </p:nvSpPr>
        <p:spPr>
          <a:xfrm>
            <a:off x="2837690" y="5489558"/>
            <a:ext cx="96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5 Days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E86D0C0-4A5A-0240-BC24-C823CC621EF5}"/>
              </a:ext>
            </a:extLst>
          </p:cNvPr>
          <p:cNvSpPr txBox="1"/>
          <p:nvPr/>
        </p:nvSpPr>
        <p:spPr>
          <a:xfrm>
            <a:off x="5325783" y="5489558"/>
            <a:ext cx="96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3 Days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1D4F2BB-09D4-A34D-9884-BE8F6D3F403F}"/>
              </a:ext>
            </a:extLst>
          </p:cNvPr>
          <p:cNvSpPr txBox="1"/>
          <p:nvPr/>
        </p:nvSpPr>
        <p:spPr>
          <a:xfrm>
            <a:off x="7643647" y="5489558"/>
            <a:ext cx="113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5 Days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810818B-0C64-D043-AA55-01D6BF64817D}"/>
              </a:ext>
            </a:extLst>
          </p:cNvPr>
          <p:cNvSpPr txBox="1"/>
          <p:nvPr/>
        </p:nvSpPr>
        <p:spPr>
          <a:xfrm>
            <a:off x="9942115" y="5489558"/>
            <a:ext cx="113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10 Days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F449D33-CFE1-9346-A4F5-0CA872BF3149}"/>
              </a:ext>
            </a:extLst>
          </p:cNvPr>
          <p:cNvSpPr txBox="1"/>
          <p:nvPr/>
        </p:nvSpPr>
        <p:spPr>
          <a:xfrm>
            <a:off x="6292993" y="6303970"/>
            <a:ext cx="579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Bookman Old Style" panose="02050604050505020204" pitchFamily="18" charset="0"/>
              </a:rPr>
              <a:t>Estimated time: around 54 days</a:t>
            </a:r>
            <a:endParaRPr kumimoji="1" lang="zh-TW" alt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B2234-DDD0-954A-B643-DD82E8F8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2" y="-162413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  <a:latin typeface="Bookman Old Style" panose="02050604050505020204" pitchFamily="18" charset="0"/>
                <a:ea typeface="Songti SC" panose="02010600040101010101" pitchFamily="2" charset="-122"/>
              </a:rPr>
              <a:t>Teamwork</a:t>
            </a:r>
            <a:endParaRPr kumimoji="1" lang="zh-TW" altLang="en-US" dirty="0">
              <a:solidFill>
                <a:schemeClr val="bg1"/>
              </a:solidFill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B816DA-23EB-8944-BFAC-33DB5B8EF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76286"/>
              </p:ext>
            </p:extLst>
          </p:nvPr>
        </p:nvGraphicFramePr>
        <p:xfrm>
          <a:off x="1797538" y="1036189"/>
          <a:ext cx="83780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7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4DB8-3F38-3748-84BF-76DFC36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Bookman Old Style" panose="02050604050505020204" pitchFamily="18" charset="0"/>
              </a:rPr>
              <a:t>Current Progress</a:t>
            </a:r>
            <a:endParaRPr kumimoji="1" lang="zh-TW" altLang="en-US" dirty="0">
              <a:latin typeface="Bookman Old Style" panose="020506040505050202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255B37-DB8C-F84C-94DC-F98F9214C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16" b="2816"/>
          <a:stretch/>
        </p:blipFill>
        <p:spPr>
          <a:xfrm>
            <a:off x="0" y="1959891"/>
            <a:ext cx="5567481" cy="410625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B8A916-CA8E-C043-B111-FE0038E19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8"/>
          <a:stretch/>
        </p:blipFill>
        <p:spPr>
          <a:xfrm>
            <a:off x="5567481" y="1959891"/>
            <a:ext cx="6648930" cy="41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198</Words>
  <Application>Microsoft Macintosh PowerPoint</Application>
  <PresentationFormat>寬螢幕</PresentationFormat>
  <Paragraphs>83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Songti SC</vt:lpstr>
      <vt:lpstr>Arial</vt:lpstr>
      <vt:lpstr>Bookman Old Style</vt:lpstr>
      <vt:lpstr>Calibri</vt:lpstr>
      <vt:lpstr>Calibri Light</vt:lpstr>
      <vt:lpstr>Office 佈景主題</vt:lpstr>
      <vt:lpstr>OOP Final Project</vt:lpstr>
      <vt:lpstr>Automatic Recorder for Volleyball</vt:lpstr>
      <vt:lpstr>Working Breakdown Structure(WBS)</vt:lpstr>
      <vt:lpstr>PowerPoint 簡報</vt:lpstr>
      <vt:lpstr>Teamwork</vt:lpstr>
      <vt:lpstr>Current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Final Project</dc:title>
  <dc:creator>Kun Hao Wu</dc:creator>
  <cp:lastModifiedBy>Kun Hao Wu</cp:lastModifiedBy>
  <cp:revision>27</cp:revision>
  <dcterms:created xsi:type="dcterms:W3CDTF">2022-03-21T12:15:40Z</dcterms:created>
  <dcterms:modified xsi:type="dcterms:W3CDTF">2022-04-11T06:09:12Z</dcterms:modified>
</cp:coreProperties>
</file>