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4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5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Object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27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28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595" name="Object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59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  <p:sp>
        <p:nvSpPr>
          <p:cNvPr id="104859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slidenum"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62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68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08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15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6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23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31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37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43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50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1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1048655" name="Text box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6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曲线"/>
          <p:cNvSpPr/>
          <p:nvPr/>
        </p:nvSpPr>
        <p:spPr>
          <a:xfrm rot="0"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6200000" dist="44450" rotWithShape="0" sx="100000" sy="100000">
              <a:srgbClr val="000000">
                <a:alpha val="34509"/>
              </a:srgbClr>
            </a:outerShdw>
          </a:effectLst>
        </p:spPr>
      </p:sp>
      <p:sp>
        <p:nvSpPr>
          <p:cNvPr id="1048584" name="曲线"/>
          <p:cNvSpPr/>
          <p:nvPr/>
        </p:nvSpPr>
        <p:spPr>
          <a:xfrm rot="0">
            <a:off x="8140701" y="0"/>
            <a:ext cx="40512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0800000" dist="50800" rotWithShape="0" sx="100000" sy="100000">
              <a:srgbClr val="000000">
                <a:alpha val="44705"/>
              </a:srgbClr>
            </a:outerShdw>
          </a:effectLst>
        </p:spPr>
      </p:sp>
      <p:sp>
        <p:nvSpPr>
          <p:cNvPr id="1048585" name="Text box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all" sz="4600" i="0" kern="1200" lang="en-US" spc="0" strike="noStrike" u="none">
                <a:ln w="4991" cap="flat">
                  <a:solidFill>
                    <a:srgbClr val="46DE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algn="t" blurRad="50800" dir="5400000" dist="38100" sx="100000" sy="100000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altLang="en-US" baseline="0" b="1" cap="all" sz="4600" i="0" kern="1200" lang="zh-CN" spc="0" strike="noStrike" u="none">
              <a:ln w="4991" cap="flat">
                <a:solidFill>
                  <a:srgbClr val="46DE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algn="t" blurRad="50800" dir="5400000" dist="38100" sx="100000" sy="100000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586" name="Text box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048587" name="Text box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91440" rIns="91440" tIns="45720" vert="horz" wrap="square">
            <a:prstTxWarp prst="textNoShape"/>
          </a:bodyPr>
          <a:p>
            <a:pPr algn="l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000" i="0" kern="1200" lang="en-US" spc="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Date/Time</a:t>
            </a:r>
            <a:endParaRPr altLang="en-US" baseline="0" b="0" cap="none" sz="1000" i="0" kern="1200" lang="zh-CN" spc="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588" name="Text box"/>
          <p:cNvSpPr>
            <a:spLocks noGrp="1"/>
          </p:cNvSpPr>
          <p:nvPr>
            <p:ph type="ftr" idx="11"/>
          </p:nvPr>
        </p:nvSpPr>
        <p:spPr>
          <a:xfrm rot="0">
            <a:off x="4165600" y="6422065"/>
            <a:ext cx="386079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pPr algn="ctr" eaLnBrk="1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000" i="0" kern="1200" lang="zh-CN" spc="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589" name="Text box"/>
          <p:cNvSpPr>
            <a:spLocks noGrp="1"/>
          </p:cNvSpPr>
          <p:nvPr>
            <p:ph type="sldNum" idx="12"/>
          </p:nvPr>
        </p:nvSpPr>
        <p:spPr>
          <a:xfrm rot="0">
            <a:off x="10871200" y="6422065"/>
            <a:ext cx="10160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1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9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5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7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2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曲线"/>
          <p:cNvSpPr/>
          <p:nvPr/>
        </p:nvSpPr>
        <p:spPr>
          <a:xfrm rot="0"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6200000" dist="44450" rotWithShape="0" sx="100000" sy="100000">
              <a:srgbClr val="000000">
                <a:alpha val="34509"/>
              </a:srgbClr>
            </a:outerShdw>
          </a:effectLst>
        </p:spPr>
      </p:sp>
      <p:sp>
        <p:nvSpPr>
          <p:cNvPr id="1048599" name="曲线"/>
          <p:cNvSpPr/>
          <p:nvPr/>
        </p:nvSpPr>
        <p:spPr>
          <a:xfrm rot="0"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0800000" dist="50800" rotWithShape="0" sx="100000" sy="100000">
              <a:srgbClr val="000000">
                <a:alpha val="44705"/>
              </a:srgbClr>
            </a:outerShdw>
          </a:effectLst>
        </p:spPr>
      </p:sp>
      <p:sp>
        <p:nvSpPr>
          <p:cNvPr id="1048600" name="Text box"/>
          <p:cNvSpPr>
            <a:spLocks noGrp="1"/>
          </p:cNvSpPr>
          <p:nvPr>
            <p:ph type="title"/>
          </p:nvPr>
        </p:nvSpPr>
        <p:spPr>
          <a:xfrm rot="0">
            <a:off x="609600" y="274320"/>
            <a:ext cx="9960864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r>
              <a:rPr altLang="zh-CN" sz="4600" lang="en-US"/>
              <a:t>Click to edit Master title style</a:t>
            </a:r>
            <a:endParaRPr altLang="en-US" sz="4600" lang="zh-CN"/>
          </a:p>
        </p:txBody>
      </p:sp>
      <p:sp>
        <p:nvSpPr>
          <p:cNvPr id="1048601" name="Text box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 eaLnBrk="1" hangingPunct="1" latinLnBrk="0"/>
            <a:r>
              <a:rPr altLang="zh-CN" sz="1000" lang="en-US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Date/Time</a:t>
            </a:r>
            <a:endParaRPr altLang="en-US" sz="1000" lang="zh-CN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602" name="Text box"/>
          <p:cNvSpPr>
            <a:spLocks noGrp="1"/>
          </p:cNvSpPr>
          <p:nvPr>
            <p:ph type="sldNum" idx="11"/>
          </p:nvPr>
        </p:nvSpPr>
        <p:spPr>
          <a:xfrm rot="0">
            <a:off x="10871200" y="6422065"/>
            <a:ext cx="1016000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altLang="en-US" sz="1000" lang="zh-CN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603" name="Text box"/>
          <p:cNvSpPr>
            <a:spLocks noGrp="1"/>
          </p:cNvSpPr>
          <p:nvPr>
            <p:ph type="ftr" idx="12"/>
          </p:nvPr>
        </p:nvSpPr>
        <p:spPr>
          <a:xfrm rot="0">
            <a:off x="4165600" y="6422065"/>
            <a:ext cx="386079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ctr" eaLnBrk="1" hangingPunct="1" latinLnBrk="0"/>
            <a:endParaRPr altLang="en-US" sz="1000" lang="zh-CN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  <p:hf dt="1" ftr="1" hdr="1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0" name="Text box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1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2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96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9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1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2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07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08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09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10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1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2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ext box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1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2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3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18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19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20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21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5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86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0" y="4752126"/>
            <a:ext cx="12192000" cy="2112962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6200000" dist="44450" rotWithShape="0" sx="100000" sy="100000">
              <a:srgbClr val="000000">
                <a:alpha val="34509"/>
              </a:srgbClr>
            </a:outerShdw>
          </a:effectLst>
        </p:spPr>
      </p:sp>
      <p:sp>
        <p:nvSpPr>
          <p:cNvPr id="1048577" name="曲线"/>
          <p:cNvSpPr/>
          <p:nvPr/>
        </p:nvSpPr>
        <p:spPr>
          <a:xfrm rot="0">
            <a:off x="9753600" y="0"/>
            <a:ext cx="2438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ap="flat" cmpd="sng">
            <a:noFill/>
            <a:prstDash val="solid"/>
            <a:round/>
          </a:ln>
          <a:effectLst>
            <a:outerShdw algn="ctr" blurRad="50800" dir="10800000" dist="50800" rotWithShape="0" sx="100000" sy="100000">
              <a:srgbClr val="000000">
                <a:alpha val="44705"/>
              </a:srgbClr>
            </a:outerShdw>
          </a:effectLst>
        </p:spPr>
      </p:sp>
      <p:sp>
        <p:nvSpPr>
          <p:cNvPr id="1048578" name="Text box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45720" rIns="4572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9" name="Text box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eaLnBrk="1" hangingPunct="1" latinLnBrk="0"/>
            <a:r>
              <a:rPr altLang="zh-CN" lang="en-US"/>
              <a:t>Click to edit Master text styles</a:t>
            </a:r>
            <a:endParaRPr altLang="zh-CN" lang="en-US"/>
          </a:p>
          <a:p>
            <a:pPr eaLnBrk="1" hangingPunct="1" latinLnBrk="0" lvl="1"/>
            <a:r>
              <a:rPr altLang="zh-CN" lang="en-US"/>
              <a:t>Second level</a:t>
            </a:r>
            <a:endParaRPr altLang="zh-CN" lang="en-US"/>
          </a:p>
          <a:p>
            <a:pPr eaLnBrk="1" hangingPunct="1" latinLnBrk="0" lvl="2"/>
            <a:r>
              <a:rPr altLang="zh-CN" lang="en-US"/>
              <a:t>Third level</a:t>
            </a:r>
            <a:endParaRPr altLang="zh-CN" lang="en-US"/>
          </a:p>
          <a:p>
            <a:pPr eaLnBrk="1" hangingPunct="1" latinLnBrk="0" lvl="3"/>
            <a:r>
              <a:rPr altLang="zh-CN" lang="en-US"/>
              <a:t>Fourth level</a:t>
            </a:r>
            <a:endParaRPr altLang="zh-CN" lang="en-US"/>
          </a:p>
          <a:p>
            <a:pPr eaLnBrk="1" hangingPunct="1" latinLnBrk="0"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0" name="Text box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91440" rIns="91440" tIns="45720" vert="horz" wrap="square">
            <a:prstTxWarp prst="textNoShape"/>
          </a:bodyPr>
          <a:p>
            <a:pPr algn="l" eaLnBrk="1" hangingPunct="1" latinLnBrk="0"/>
            <a:fld id="{CAD2D6BD-DE1B-4B5F-8B41-2702339687B9}" type="datetime1">
              <a:rPr altLang="zh-CN" sz="1000" lang="en-US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9/9/2025</a:t>
            </a:fld>
            <a:endParaRPr altLang="en-US" sz="1000" lang="zh-CN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581" name="Text box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45720" vert="horz" wrap="square">
            <a:prstTxWarp prst="textNoShape"/>
          </a:bodyPr>
          <a:p>
            <a:pPr algn="ctr" eaLnBrk="1" hangingPunct="1" latinLnBrk="0"/>
            <a:endParaRPr altLang="en-US" sz="1000" lang="zh-CN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582" name="Text box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0" vert="horz" wrap="square">
            <a:prstTxWarp prst="textNoShape"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altLang="en-US" sz="1000" lang="zh-CN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algn="l" defTabSz="914400" eaLnBrk="1" fontAlgn="auto" hangingPunct="1" indent="-384048" latinLnBrk="0" marL="420497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algn="l" defTabSz="914400" eaLnBrk="1" fontAlgn="auto" hangingPunct="1" indent="-274320" latinLnBrk="0" marL="722375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algn="l" defTabSz="914400" eaLnBrk="1" fontAlgn="auto" hangingPunct="1" indent="-256032" latinLnBrk="0" marL="1005839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algn="l" defTabSz="914400" eaLnBrk="1" fontAlgn="auto" hangingPunct="1" indent="-237743" latinLnBrk="0" marL="1280160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algn="l" defTabSz="914400" eaLnBrk="1" fontAlgn="auto" hangingPunct="1" indent="-182880" latinLnBrk="0" marL="1490472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algn="l" defTabSz="914400" eaLnBrk="1" fontAlgn="auto" hangingPunct="1" indent="-182880" latinLnBrk="0" marL="1700784">
        <a:spcBef>
          <a:spcPct val="20000"/>
        </a:spcBef>
        <a:buClr>
          <a:schemeClr val="accent5"/>
        </a:buClr>
        <a:buFont typeface="Arial" pitchFamily="0" charset="0"/>
        <a:buChar char="-"/>
        <a:defRPr baseline="0"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algn="l" defTabSz="914400" eaLnBrk="1" fontAlgn="auto" hangingPunct="1" indent="-182880" latinLnBrk="0" marL="1920240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baseline="0" sz="18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algn="l" defTabSz="914400" eaLnBrk="1" fontAlgn="auto" hangingPunct="1" indent="-182880" latinLnBrk="0" marL="2139696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algn="l" defTabSz="914400" eaLnBrk="1" fontAlgn="auto" hangingPunct="1" indent="-182880" latinLnBrk="0" marL="2139696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 box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altLang="en-US" baseline="0" b="1" cap="all" sz="4600" i="0" kern="1200" lang="zh-CN" spc="0" strike="noStrike" u="none">
                <a:ln w="4991" cap="flat">
                  <a:solidFill>
                    <a:srgbClr val="46DE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algn="t" blurRad="50800" dir="5400000" dist="38100" sx="100000" sy="100000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altLang="en-US" baseline="0" b="1" cap="all" sz="4600" i="0" kern="1200" lang="zh-CN" spc="15" strike="noStrike" u="none">
              <a:ln w="4991" cap="flat">
                <a:solidFill>
                  <a:srgbClr val="46DE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algn="t" blurRad="50800" dir="5400000" dist="38100" sx="100000" sy="100000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591" name="Rectangle"/>
          <p:cNvSpPr>
            <a:spLocks noGrp="1"/>
          </p:cNvSpPr>
          <p:nvPr>
            <p:ph type="sldNum" idx="12"/>
          </p:nvPr>
        </p:nvSpPr>
        <p:spPr>
          <a:xfrm rot="0">
            <a:off x="8285261" y="550157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097152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592" name="Rectangle"/>
          <p:cNvSpPr/>
          <p:nvPr/>
        </p:nvSpPr>
        <p:spPr>
          <a:xfrm rot="0">
            <a:off x="2209808" y="1295399"/>
            <a:ext cx="5258703" cy="688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1048593" name="Rectangle"/>
          <p:cNvSpPr/>
          <p:nvPr/>
        </p:nvSpPr>
        <p:spPr>
          <a:xfrm rot="0">
            <a:off x="2004852" y="2743200"/>
            <a:ext cx="7467609" cy="131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Lawrence 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2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4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3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0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5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8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0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2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5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2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1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0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3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5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and science Cuddalore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Rectangle"/>
          <p:cNvSpPr/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2097165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8" name="Text box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0" cap="none" sz="425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altLang="en-US" baseline="0" b="0" cap="none" sz="425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59" name="Rectangle"/>
          <p:cNvSpPr/>
          <p:nvPr/>
        </p:nvSpPr>
        <p:spPr>
          <a:xfrm rot="0">
            <a:off x="11277219" y="6473351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48660" name="Rectangle"/>
          <p:cNvSpPr/>
          <p:nvPr/>
        </p:nvSpPr>
        <p:spPr>
          <a:xfrm rot="0">
            <a:off x="533400" y="2421883"/>
            <a:ext cx="8534019" cy="9486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2097166" name="Image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4" name="Text box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65" name="Rectangle"/>
          <p:cNvSpPr/>
          <p:nvPr/>
        </p:nvSpPr>
        <p:spPr>
          <a:xfrm rot="0">
            <a:off x="11277219" y="6473351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48666" name="Rectangle"/>
          <p:cNvSpPr/>
          <p:nvPr/>
        </p:nvSpPr>
        <p:spPr>
          <a:xfrm rot="0">
            <a:off x="1371615" y="1676418"/>
            <a:ext cx="8439150" cy="11582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 box"/>
          <p:cNvSpPr>
            <a:spLocks noGrp="1"/>
          </p:cNvSpPr>
          <p:nvPr>
            <p:ph type="title"/>
          </p:nvPr>
        </p:nvSpPr>
        <p:spPr>
          <a:xfrm rot="0">
            <a:off x="3352800" y="927100"/>
            <a:ext cx="6019799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0" strike="noStrike" u="none">
                <a:solidFill>
                  <a:srgbClr val="F8F8F8"/>
                </a:solidFill>
                <a:effectLst>
                  <a:outerShdw algn="tl" blurRad="25400" dir="0" sx="100000" sy="10000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altLang="en-US" baseline="0" b="1" cap="none" sz="4250" i="0" kern="1200" lang="zh-CN" spc="150" strike="noStrike" u="none">
              <a:solidFill>
                <a:srgbClr val="F8F8F8"/>
              </a:solidFill>
              <a:effectLst>
                <a:outerShdw algn="tl" blurRad="25400" dir="0" sx="100000" sy="100000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05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2" name="Combination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Image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Image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06" name="Rectangle"/>
          <p:cNvSpPr/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7200" i="0" kern="1200" lang="en-US" spc="50" strike="noStrike" u="none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>
                    <a:alpha val="95000"/>
                  </a:srgbClr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altLang="en-US" baseline="0" b="1" cap="none" sz="7200" i="0" kern="1200" lang="zh-CN" spc="50" strike="noStrike" u="none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>
                  <a:alpha val="95000"/>
                </a:srgbClr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Rectangle"/>
          <p:cNvSpPr/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36" name="Combination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5" name="Image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6" name="Image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11" name="Text box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700" i="0" kern="1200" lang="en-US" spc="0" strike="noStrike" u="none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algn="tl" blurRad="63500" dir="3600000" sx="100000" sy="10000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altLang="en-US" baseline="0" b="1" cap="none" sz="4700" i="0" kern="1200" lang="zh-CN" spc="0" strike="noStrike" u="none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algn="tl" blurRad="63500" dir="3600000" sx="100000" sy="100000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12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613" name="Rectangle"/>
          <p:cNvSpPr/>
          <p:nvPr/>
        </p:nvSpPr>
        <p:spPr>
          <a:xfrm rot="0">
            <a:off x="2457255" y="1125631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1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7" name="Image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19" name="Text box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0" cap="none" sz="40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altLang="zh-CN" baseline="0" b="0" cap="none" sz="400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altLang="zh-CN" baseline="0" b="0" cap="none" sz="4000" i="0" kern="1200" lang="en-US" spc="5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altLang="zh-CN" baseline="0" b="0" cap="none" sz="40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4000" i="0" kern="1200" lang="en-US" spc="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altLang="zh-CN" baseline="0" b="0" cap="none" sz="4000" i="0" kern="1200" lang="en-US" spc="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altLang="zh-CN" baseline="0" b="0" cap="none" sz="4000" i="0" kern="1200" lang="en-US" spc="-37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altLang="zh-CN" baseline="0" b="0" cap="none" sz="4000" i="0" kern="1200" lang="en-US" spc="-37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altLang="zh-CN" baseline="0" b="0" cap="none" sz="400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altLang="zh-CN" baseline="0" b="0" cap="none" sz="4000" i="0" kern="1200" lang="en-US" spc="-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40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altLang="zh-CN" baseline="0" b="0" cap="none" sz="4000" i="0" kern="1200" lang="en-US" spc="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20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097158" name="Imag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1" name="Rectangle"/>
          <p:cNvSpPr/>
          <p:nvPr/>
        </p:nvSpPr>
        <p:spPr>
          <a:xfrm rot="0">
            <a:off x="1295403" y="2362207"/>
            <a:ext cx="5400676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Combination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25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26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9" name="Image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27" name="Text box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0" cap="none" sz="4000" i="0" kern="1200" lang="en-US" spc="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altLang="zh-CN" baseline="0" b="0" cap="none" sz="4000" i="0" kern="1200" lang="en-US" spc="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altLang="zh-CN" baseline="0" b="0" cap="none" sz="40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28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097160" name="Imag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9" name="Rectangle"/>
          <p:cNvSpPr/>
          <p:nvPr/>
        </p:nvSpPr>
        <p:spPr>
          <a:xfrm rot="0">
            <a:off x="990603" y="2514609"/>
            <a:ext cx="5705476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box"/>
          <p:cNvSpPr>
            <a:spLocks noGrp="1"/>
          </p:cNvSpPr>
          <p:nvPr>
            <p:ph type="title"/>
          </p:nvPr>
        </p:nvSpPr>
        <p:spPr>
          <a:xfrm rot="0">
            <a:off x="699453" y="1140792"/>
            <a:ext cx="5014595" cy="499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altLang="zh-CN" baseline="0" b="0" cap="none" sz="32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altLang="zh-CN" baseline="0" b="0" cap="none" sz="3200" i="0" kern="1200" lang="en-US" spc="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altLang="zh-CN" baseline="0" b="0" cap="none" sz="3200" i="0" kern="1200" lang="en-US" spc="-23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altLang="zh-CN" baseline="0" b="0" cap="none" sz="3200" i="0" kern="1200" lang="en-US" spc="-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altLang="zh-CN" baseline="0" b="0" cap="none" sz="320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3200" i="0" kern="1200" lang="en-US" spc="-3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altLang="zh-CN" baseline="0" b="0" cap="none" sz="3200" i="0" kern="1200" lang="en-US" spc="-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altLang="zh-CN" baseline="0" b="0" cap="none" sz="3200" i="0" kern="1200" lang="en-US" spc="-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altLang="zh-CN" baseline="0" b="0" cap="none" sz="320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3200" i="0" kern="1200" lang="en-US" spc="-3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altLang="zh-CN" baseline="0" b="0" cap="none" sz="3200" i="0" kern="1200" lang="en-US" spc="-2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3200" i="0" kern="1200" lang="en-US" spc="3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altLang="zh-CN" baseline="0" b="0" cap="none" sz="3200" i="0" kern="1200" lang="en-US" spc="1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altLang="zh-CN" baseline="0" b="0" cap="none" sz="3200" i="0" kern="1200" lang="en-US" spc="-4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altLang="zh-CN" baseline="0" b="0" cap="none" sz="3200" i="0" kern="1200" lang="en-US" spc="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altLang="zh-CN" baseline="0" b="0" cap="none" sz="3200" i="0" kern="1200" lang="en-US" spc="-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altLang="zh-CN" baseline="0" b="0" cap="none" sz="3200" i="0" kern="1200" lang="en-US" spc="-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altLang="zh-CN" baseline="0" b="0" cap="none" sz="3200" i="0" kern="1200" lang="en-US" spc="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34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097161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5" name="Rectangle"/>
          <p:cNvSpPr/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39" name="Text box"/>
          <p:cNvSpPr>
            <a:spLocks noGrp="1"/>
          </p:cNvSpPr>
          <p:nvPr>
            <p:ph type="title"/>
          </p:nvPr>
        </p:nvSpPr>
        <p:spPr>
          <a:xfrm rot="0">
            <a:off x="558168" y="867410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1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40" name="Rectangle"/>
          <p:cNvSpPr>
            <a:spLocks noGrp="1"/>
          </p:cNvSpPr>
          <p:nvPr>
            <p:ph type="sldNum" idx="11"/>
          </p:nvPr>
        </p:nvSpPr>
        <p:spPr>
          <a:xfrm rot="0">
            <a:off x="10226958" y="5953134"/>
            <a:ext cx="738697" cy="14986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b" anchorCtr="0" bIns="0" lIns="0" rIns="0" tIns="6985" vert="horz" wrap="square">
            <a:prstTxWarp prst="textNoShape"/>
            <a:spAutoFit/>
          </a:bodyPr>
          <a:p>
            <a:pPr algn="r" eaLnBrk="1" hangingPunct="1" indent="0" latinLnBrk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1200" lang="en-US" spc="10" strike="noStrike" u="none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altLang="en-US" baseline="0" b="0" cap="none" sz="1000" i="0" kern="1200" lang="zh-CN" spc="10" strike="noStrike" u="none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097163" name="Image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41" name="Rectangle"/>
          <p:cNvSpPr/>
          <p:nvPr/>
        </p:nvSpPr>
        <p:spPr>
          <a:xfrm rot="0">
            <a:off x="5105400" y="2743214"/>
            <a:ext cx="2286000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Image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45" name="Rectangle"/>
          <p:cNvSpPr/>
          <p:nvPr/>
        </p:nvSpPr>
        <p:spPr>
          <a:xfrm rot="0">
            <a:off x="11277219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48646" name="Rectangle"/>
          <p:cNvSpPr/>
          <p:nvPr/>
        </p:nvSpPr>
        <p:spPr>
          <a:xfrm rot="0">
            <a:off x="739794" y="291148"/>
            <a:ext cx="8794751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48647" name="Rectangle"/>
          <p:cNvSpPr/>
          <p:nvPr/>
        </p:nvSpPr>
        <p:spPr>
          <a:xfrm rot="0">
            <a:off x="990600" y="1600200"/>
            <a:ext cx="2362200" cy="1424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just" indent="0" lvl="1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1048648" name="Rectangle"/>
          <p:cNvSpPr/>
          <p:nvPr/>
        </p:nvSpPr>
        <p:spPr>
          <a:xfrm rot="0">
            <a:off x="2286000" y="3077529"/>
            <a:ext cx="2667000" cy="1158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ext box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653" name="Rectangle"/>
          <p:cNvSpPr/>
          <p:nvPr/>
        </p:nvSpPr>
        <p:spPr>
          <a:xfrm rot="0">
            <a:off x="1143009" y="2438402"/>
            <a:ext cx="7535037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non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dcterms:created xsi:type="dcterms:W3CDTF">2024-03-29T04:07:22Z</dcterms:created>
  <dcterms:modified xsi:type="dcterms:W3CDTF">2025-09-10T09:36:00Z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1037100179684be2a6407b7901e29ea3</vt:lpwstr>
  </property>
</Properties>
</file>