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Spectral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4b6cc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4b6cc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38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704175" y="776100"/>
            <a:ext cx="4861200" cy="29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Team 6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Project StarDust</a:t>
            </a:r>
            <a:endParaRPr sz="3000" b="1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2518970" y="469138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Session 1</a:t>
            </a:r>
            <a:endParaRPr sz="3000" dirty="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587831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Nathan and Alexis</a:t>
            </a:r>
            <a:endParaRPr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Finished Visuals in CSS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 shop sidebar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Begun implementing the animations to make page more visually interesting 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862720" y="1086550"/>
            <a:ext cx="2688300" cy="3880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Kevin and Lawrence</a:t>
            </a:r>
            <a:endParaRPr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Begun working on datastore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Rewriting JavaScript to balance game and be more efficient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900F1-B9F0-4683-8CAA-4E31CE0E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9" y="1416322"/>
            <a:ext cx="1372670" cy="3554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C2A715-B110-4795-838B-3A69FAA74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423" y="1418282"/>
            <a:ext cx="902577" cy="3548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2622D4-AA12-4140-8351-6219B5E6A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280" y="1416322"/>
            <a:ext cx="954994" cy="35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2D9781-9045-4F75-BE3E-2D982E2B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15" y="485865"/>
            <a:ext cx="7032769" cy="43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4633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Lato</vt:lpstr>
      <vt:lpstr>Arial</vt:lpstr>
      <vt:lpstr>Spectral</vt:lpstr>
      <vt:lpstr>Montserrat</vt:lpstr>
      <vt:lpstr>Focus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Lawrence Santander</cp:lastModifiedBy>
  <cp:revision>2</cp:revision>
  <dcterms:modified xsi:type="dcterms:W3CDTF">2019-08-07T18:38:58Z</dcterms:modified>
</cp:coreProperties>
</file>