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Spectral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704175" y="776100"/>
            <a:ext cx="48612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6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Project StarDust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3922925" y="126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1</a:t>
            </a:r>
            <a:endParaRPr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53860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HTML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on visuals in CSS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on slide out shop menu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53530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Finished creating the login page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working on linking login page to game page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Cleaned up HTML to make more readable and less messy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2518970" y="469138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1</a:t>
            </a:r>
            <a:endParaRPr sz="3000" dirty="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87831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Finished Visuals in CSS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Almost completed slide out shop menu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86272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Linked Login Page and Game Page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Rewriting JavaScript to balance game and be more efficient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900F1-B9F0-4683-8CAA-4E31CE0E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" y="1416322"/>
            <a:ext cx="1372670" cy="355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2A715-B110-4795-838B-3A69FAA74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23" y="1418282"/>
            <a:ext cx="902577" cy="354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622D4-AA12-4140-8351-6219B5E6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280" y="1416322"/>
            <a:ext cx="954994" cy="35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693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Montserrat</vt:lpstr>
      <vt:lpstr>Spectral</vt:lpstr>
      <vt:lpstr>Focus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Lawrence Santander</cp:lastModifiedBy>
  <cp:revision>1</cp:revision>
  <dcterms:modified xsi:type="dcterms:W3CDTF">2019-08-06T22:58:29Z</dcterms:modified>
</cp:coreProperties>
</file>