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Spectra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Spectral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italic.fntdata"/><Relationship Id="rId6" Type="http://schemas.openxmlformats.org/officeDocument/2006/relationships/slide" Target="slides/slide1.xml"/><Relationship Id="rId18" Type="http://schemas.openxmlformats.org/officeDocument/2006/relationships/font" Target="fonts/Spectra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4b6cc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4b6cc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4b6cc6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4b6cc6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704175" y="776100"/>
            <a:ext cx="48612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Team 6</a:t>
            </a:r>
            <a:endParaRPr b="1"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Project StarDust</a:t>
            </a:r>
            <a:endParaRPr b="1"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3922925" y="126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Session 1</a:t>
            </a:r>
            <a:endParaRPr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538600" y="1086550"/>
            <a:ext cx="2688300" cy="3880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Nathan and Alexis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 HTML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Working on visuals in CSS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Working on slide out shop menu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535300" y="1086550"/>
            <a:ext cx="2688300" cy="3880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Kevin and Lawrence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Finished creating the login page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Began working on linking login page to game page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Cleaned up HTML to make more readable and less messy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