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Spectral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704175" y="776100"/>
            <a:ext cx="48612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6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Project StarDust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2518970" y="469138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2</a:t>
            </a:r>
            <a:endParaRPr sz="3000" dirty="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87831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shop sidebar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designing a new page for purchasing certain upgrades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86272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Rewriting JavaScript to balance game and be more efficient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Now working on using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create visual effects like loading bars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074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D9781-9045-4F75-BE3E-2D982E2B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15" y="485865"/>
            <a:ext cx="7032769" cy="4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463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Spectral</vt:lpstr>
      <vt:lpstr>Montserrat</vt:lpstr>
      <vt:lpstr>Arial</vt:lpstr>
      <vt:lpstr>Lato</vt:lpstr>
      <vt:lpstr>Focus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Lawrence Santander</cp:lastModifiedBy>
  <cp:revision>4</cp:revision>
  <dcterms:modified xsi:type="dcterms:W3CDTF">2019-08-07T22:52:43Z</dcterms:modified>
</cp:coreProperties>
</file>