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ltLang="zh-HK"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ltLang="zh-HK"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3984F7E-295A-46AF-A470-5AEFBED600F9}" type="datetimeFigureOut">
              <a:rPr lang="zh-HK" altLang="en-US" smtClean="0"/>
              <a:t>16/2/2021</a:t>
            </a:fld>
            <a:endParaRPr lang="zh-HK" alt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zh-HK" alt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52B63E3-B16F-4785-B6F7-CD6340C98FD0}" type="slidenum">
              <a:rPr lang="zh-HK" altLang="en-US" smtClean="0"/>
              <a:t>‹#›</a:t>
            </a:fld>
            <a:endParaRPr lang="zh-HK"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HK"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altLang="zh-HK" smtClean="0"/>
              <a:t>Click to edit Master text styles</a:t>
            </a:r>
          </a:p>
          <a:p>
            <a:pPr lvl="1" eaLnBrk="1" latinLnBrk="0" hangingPunct="1"/>
            <a:r>
              <a:rPr lang="en-US" altLang="zh-HK" smtClean="0"/>
              <a:t>Second level</a:t>
            </a:r>
          </a:p>
          <a:p>
            <a:pPr lvl="2" eaLnBrk="1" latinLnBrk="0" hangingPunct="1"/>
            <a:r>
              <a:rPr lang="en-US" altLang="zh-HK" smtClean="0"/>
              <a:t>Third level</a:t>
            </a:r>
          </a:p>
          <a:p>
            <a:pPr lvl="3" eaLnBrk="1" latinLnBrk="0" hangingPunct="1"/>
            <a:r>
              <a:rPr lang="en-US" altLang="zh-HK" smtClean="0"/>
              <a:t>Fourth level</a:t>
            </a:r>
          </a:p>
          <a:p>
            <a:pPr lvl="4" eaLnBrk="1" latinLnBrk="0" hangingPunct="1"/>
            <a:r>
              <a:rPr lang="en-US" altLang="zh-HK" smtClean="0"/>
              <a:t>Fifth level</a:t>
            </a:r>
            <a:endParaRPr kumimoji="0" lang="en-US"/>
          </a:p>
        </p:txBody>
      </p:sp>
      <p:sp>
        <p:nvSpPr>
          <p:cNvPr id="4" name="Date Placeholder 3"/>
          <p:cNvSpPr>
            <a:spLocks noGrp="1"/>
          </p:cNvSpPr>
          <p:nvPr>
            <p:ph type="dt" sz="half" idx="10"/>
          </p:nvPr>
        </p:nvSpPr>
        <p:spPr/>
        <p:txBody>
          <a:bodyPr/>
          <a:lstStyle>
            <a:extLst/>
          </a:lstStyle>
          <a:p>
            <a:fld id="{F3984F7E-295A-46AF-A470-5AEFBED600F9}" type="datetimeFigureOut">
              <a:rPr lang="zh-HK" altLang="en-US" smtClean="0"/>
              <a:t>16/2/2021</a:t>
            </a:fld>
            <a:endParaRPr lang="zh-HK" altLang="en-US"/>
          </a:p>
        </p:txBody>
      </p:sp>
      <p:sp>
        <p:nvSpPr>
          <p:cNvPr id="5" name="Footer Placeholder 4"/>
          <p:cNvSpPr>
            <a:spLocks noGrp="1"/>
          </p:cNvSpPr>
          <p:nvPr>
            <p:ph type="ftr" sz="quarter" idx="11"/>
          </p:nvPr>
        </p:nvSpPr>
        <p:spPr/>
        <p:txBody>
          <a:bodyPr/>
          <a:lstStyle>
            <a:extLst/>
          </a:lstStyle>
          <a:p>
            <a:endParaRPr lang="zh-HK" altLang="en-US"/>
          </a:p>
        </p:txBody>
      </p:sp>
      <p:sp>
        <p:nvSpPr>
          <p:cNvPr id="6" name="Slide Number Placeholder 5"/>
          <p:cNvSpPr>
            <a:spLocks noGrp="1"/>
          </p:cNvSpPr>
          <p:nvPr>
            <p:ph type="sldNum" sz="quarter" idx="12"/>
          </p:nvPr>
        </p:nvSpPr>
        <p:spPr/>
        <p:txBody>
          <a:bodyPr/>
          <a:lstStyle>
            <a:extLst/>
          </a:lstStyle>
          <a:p>
            <a:fld id="{B52B63E3-B16F-4785-B6F7-CD6340C98FD0}" type="slidenum">
              <a:rPr lang="zh-HK" altLang="en-US" smtClean="0"/>
              <a:t>‹#›</a:t>
            </a:fld>
            <a:endParaRPr lang="zh-HK"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altLang="zh-HK"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altLang="zh-HK" smtClean="0"/>
              <a:t>Click to edit Master text styles</a:t>
            </a:r>
          </a:p>
          <a:p>
            <a:pPr lvl="1" eaLnBrk="1" latinLnBrk="0" hangingPunct="1"/>
            <a:r>
              <a:rPr lang="en-US" altLang="zh-HK" smtClean="0"/>
              <a:t>Second level</a:t>
            </a:r>
          </a:p>
          <a:p>
            <a:pPr lvl="2" eaLnBrk="1" latinLnBrk="0" hangingPunct="1"/>
            <a:r>
              <a:rPr lang="en-US" altLang="zh-HK" smtClean="0"/>
              <a:t>Third level</a:t>
            </a:r>
          </a:p>
          <a:p>
            <a:pPr lvl="3" eaLnBrk="1" latinLnBrk="0" hangingPunct="1"/>
            <a:r>
              <a:rPr lang="en-US" altLang="zh-HK" smtClean="0"/>
              <a:t>Fourth level</a:t>
            </a:r>
          </a:p>
          <a:p>
            <a:pPr lvl="4" eaLnBrk="1" latinLnBrk="0" hangingPunct="1"/>
            <a:r>
              <a:rPr lang="en-US" altLang="zh-HK" smtClean="0"/>
              <a:t>Fifth level</a:t>
            </a:r>
            <a:endParaRPr kumimoji="0" lang="en-US"/>
          </a:p>
        </p:txBody>
      </p:sp>
      <p:sp>
        <p:nvSpPr>
          <p:cNvPr id="4" name="Date Placeholder 3"/>
          <p:cNvSpPr>
            <a:spLocks noGrp="1"/>
          </p:cNvSpPr>
          <p:nvPr>
            <p:ph type="dt" sz="half" idx="10"/>
          </p:nvPr>
        </p:nvSpPr>
        <p:spPr/>
        <p:txBody>
          <a:bodyPr/>
          <a:lstStyle>
            <a:extLst/>
          </a:lstStyle>
          <a:p>
            <a:fld id="{F3984F7E-295A-46AF-A470-5AEFBED600F9}" type="datetimeFigureOut">
              <a:rPr lang="zh-HK" altLang="en-US" smtClean="0"/>
              <a:t>16/2/2021</a:t>
            </a:fld>
            <a:endParaRPr lang="zh-HK" altLang="en-US"/>
          </a:p>
        </p:txBody>
      </p:sp>
      <p:sp>
        <p:nvSpPr>
          <p:cNvPr id="5" name="Footer Placeholder 4"/>
          <p:cNvSpPr>
            <a:spLocks noGrp="1"/>
          </p:cNvSpPr>
          <p:nvPr>
            <p:ph type="ftr" sz="quarter" idx="11"/>
          </p:nvPr>
        </p:nvSpPr>
        <p:spPr/>
        <p:txBody>
          <a:bodyPr/>
          <a:lstStyle>
            <a:extLst/>
          </a:lstStyle>
          <a:p>
            <a:endParaRPr lang="zh-HK" altLang="en-US"/>
          </a:p>
        </p:txBody>
      </p:sp>
      <p:sp>
        <p:nvSpPr>
          <p:cNvPr id="6" name="Slide Number Placeholder 5"/>
          <p:cNvSpPr>
            <a:spLocks noGrp="1"/>
          </p:cNvSpPr>
          <p:nvPr>
            <p:ph type="sldNum" sz="quarter" idx="12"/>
          </p:nvPr>
        </p:nvSpPr>
        <p:spPr/>
        <p:txBody>
          <a:bodyPr/>
          <a:lstStyle>
            <a:extLst/>
          </a:lstStyle>
          <a:p>
            <a:fld id="{B52B63E3-B16F-4785-B6F7-CD6340C98FD0}" type="slidenum">
              <a:rPr lang="zh-HK" altLang="en-US" smtClean="0"/>
              <a:t>‹#›</a:t>
            </a:fld>
            <a:endParaRPr lang="zh-HK"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altLang="zh-HK" smtClean="0"/>
              <a:t>Click to edit Master text styles</a:t>
            </a:r>
          </a:p>
          <a:p>
            <a:pPr lvl="1" eaLnBrk="1" latinLnBrk="0" hangingPunct="1"/>
            <a:r>
              <a:rPr lang="en-US" altLang="zh-HK" smtClean="0"/>
              <a:t>Second level</a:t>
            </a:r>
          </a:p>
          <a:p>
            <a:pPr lvl="2" eaLnBrk="1" latinLnBrk="0" hangingPunct="1"/>
            <a:r>
              <a:rPr lang="en-US" altLang="zh-HK" smtClean="0"/>
              <a:t>Third level</a:t>
            </a:r>
          </a:p>
          <a:p>
            <a:pPr lvl="3" eaLnBrk="1" latinLnBrk="0" hangingPunct="1"/>
            <a:r>
              <a:rPr lang="en-US" altLang="zh-HK" smtClean="0"/>
              <a:t>Fourth level</a:t>
            </a:r>
          </a:p>
          <a:p>
            <a:pPr lvl="4" eaLnBrk="1" latinLnBrk="0" hangingPunct="1"/>
            <a:r>
              <a:rPr lang="en-US" altLang="zh-HK" smtClean="0"/>
              <a:t>Fifth level</a:t>
            </a:r>
            <a:endParaRPr kumimoji="0" lang="en-US"/>
          </a:p>
        </p:txBody>
      </p:sp>
      <p:sp>
        <p:nvSpPr>
          <p:cNvPr id="4" name="Date Placeholder 3"/>
          <p:cNvSpPr>
            <a:spLocks noGrp="1"/>
          </p:cNvSpPr>
          <p:nvPr>
            <p:ph type="dt" sz="half" idx="10"/>
          </p:nvPr>
        </p:nvSpPr>
        <p:spPr/>
        <p:txBody>
          <a:bodyPr/>
          <a:lstStyle>
            <a:extLst/>
          </a:lstStyle>
          <a:p>
            <a:fld id="{F3984F7E-295A-46AF-A470-5AEFBED600F9}" type="datetimeFigureOut">
              <a:rPr lang="zh-HK" altLang="en-US" smtClean="0"/>
              <a:t>16/2/2021</a:t>
            </a:fld>
            <a:endParaRPr lang="zh-HK" altLang="en-US"/>
          </a:p>
        </p:txBody>
      </p:sp>
      <p:sp>
        <p:nvSpPr>
          <p:cNvPr id="5" name="Footer Placeholder 4"/>
          <p:cNvSpPr>
            <a:spLocks noGrp="1"/>
          </p:cNvSpPr>
          <p:nvPr>
            <p:ph type="ftr" sz="quarter" idx="11"/>
          </p:nvPr>
        </p:nvSpPr>
        <p:spPr/>
        <p:txBody>
          <a:bodyPr/>
          <a:lstStyle>
            <a:extLst/>
          </a:lstStyle>
          <a:p>
            <a:endParaRPr lang="zh-HK" altLang="en-US"/>
          </a:p>
        </p:txBody>
      </p:sp>
      <p:sp>
        <p:nvSpPr>
          <p:cNvPr id="6" name="Slide Number Placeholder 5"/>
          <p:cNvSpPr>
            <a:spLocks noGrp="1"/>
          </p:cNvSpPr>
          <p:nvPr>
            <p:ph type="sldNum" sz="quarter" idx="12"/>
          </p:nvPr>
        </p:nvSpPr>
        <p:spPr/>
        <p:txBody>
          <a:bodyPr/>
          <a:lstStyle>
            <a:extLst/>
          </a:lstStyle>
          <a:p>
            <a:fld id="{B52B63E3-B16F-4785-B6F7-CD6340C98FD0}" type="slidenum">
              <a:rPr lang="zh-HK" altLang="en-US" smtClean="0"/>
              <a:t>‹#›</a:t>
            </a:fld>
            <a:endParaRPr lang="zh-HK" altLang="en-US"/>
          </a:p>
        </p:txBody>
      </p:sp>
      <p:sp>
        <p:nvSpPr>
          <p:cNvPr id="7" name="Title 6"/>
          <p:cNvSpPr>
            <a:spLocks noGrp="1"/>
          </p:cNvSpPr>
          <p:nvPr>
            <p:ph type="title"/>
          </p:nvPr>
        </p:nvSpPr>
        <p:spPr/>
        <p:txBody>
          <a:bodyPr rtlCol="0"/>
          <a:lstStyle>
            <a:extLst/>
          </a:lstStyle>
          <a:p>
            <a:r>
              <a:rPr kumimoji="0" lang="en-US" altLang="zh-HK"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ltLang="zh-HK"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ltLang="zh-HK" smtClean="0"/>
              <a:t>Click to edit Master text styles</a:t>
            </a:r>
          </a:p>
        </p:txBody>
      </p:sp>
      <p:sp>
        <p:nvSpPr>
          <p:cNvPr id="4" name="Date Placeholder 3"/>
          <p:cNvSpPr>
            <a:spLocks noGrp="1"/>
          </p:cNvSpPr>
          <p:nvPr>
            <p:ph type="dt" sz="half" idx="10"/>
          </p:nvPr>
        </p:nvSpPr>
        <p:spPr/>
        <p:txBody>
          <a:bodyPr/>
          <a:lstStyle>
            <a:extLst/>
          </a:lstStyle>
          <a:p>
            <a:fld id="{F3984F7E-295A-46AF-A470-5AEFBED600F9}" type="datetimeFigureOut">
              <a:rPr lang="zh-HK" altLang="en-US" smtClean="0"/>
              <a:t>16/2/2021</a:t>
            </a:fld>
            <a:endParaRPr lang="zh-HK" altLang="en-US"/>
          </a:p>
        </p:txBody>
      </p:sp>
      <p:sp>
        <p:nvSpPr>
          <p:cNvPr id="5" name="Footer Placeholder 4"/>
          <p:cNvSpPr>
            <a:spLocks noGrp="1"/>
          </p:cNvSpPr>
          <p:nvPr>
            <p:ph type="ftr" sz="quarter" idx="11"/>
          </p:nvPr>
        </p:nvSpPr>
        <p:spPr/>
        <p:txBody>
          <a:bodyPr/>
          <a:lstStyle>
            <a:extLst/>
          </a:lstStyle>
          <a:p>
            <a:endParaRPr lang="zh-HK" altLang="en-US"/>
          </a:p>
        </p:txBody>
      </p:sp>
      <p:sp>
        <p:nvSpPr>
          <p:cNvPr id="6" name="Slide Number Placeholder 5"/>
          <p:cNvSpPr>
            <a:spLocks noGrp="1"/>
          </p:cNvSpPr>
          <p:nvPr>
            <p:ph type="sldNum" sz="quarter" idx="12"/>
          </p:nvPr>
        </p:nvSpPr>
        <p:spPr/>
        <p:txBody>
          <a:bodyPr/>
          <a:lstStyle>
            <a:extLst/>
          </a:lstStyle>
          <a:p>
            <a:fld id="{B52B63E3-B16F-4785-B6F7-CD6340C98FD0}" type="slidenum">
              <a:rPr lang="zh-HK" altLang="en-US" smtClean="0"/>
              <a:t>‹#›</a:t>
            </a:fld>
            <a:endParaRPr lang="zh-HK" alt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HK" smtClean="0"/>
              <a:t>Click to edit Master text styles</a:t>
            </a:r>
          </a:p>
          <a:p>
            <a:pPr lvl="1" eaLnBrk="1" latinLnBrk="0" hangingPunct="1"/>
            <a:r>
              <a:rPr lang="en-US" altLang="zh-HK" smtClean="0"/>
              <a:t>Second level</a:t>
            </a:r>
          </a:p>
          <a:p>
            <a:pPr lvl="2" eaLnBrk="1" latinLnBrk="0" hangingPunct="1"/>
            <a:r>
              <a:rPr lang="en-US" altLang="zh-HK" smtClean="0"/>
              <a:t>Third level</a:t>
            </a:r>
          </a:p>
          <a:p>
            <a:pPr lvl="3" eaLnBrk="1" latinLnBrk="0" hangingPunct="1"/>
            <a:r>
              <a:rPr lang="en-US" altLang="zh-HK" smtClean="0"/>
              <a:t>Fourth level</a:t>
            </a:r>
          </a:p>
          <a:p>
            <a:pPr lvl="4" eaLnBrk="1" latinLnBrk="0" hangingPunct="1"/>
            <a:r>
              <a:rPr lang="en-US" altLang="zh-HK"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HK" smtClean="0"/>
              <a:t>Click to edit Master text styles</a:t>
            </a:r>
          </a:p>
          <a:p>
            <a:pPr lvl="1" eaLnBrk="1" latinLnBrk="0" hangingPunct="1"/>
            <a:r>
              <a:rPr lang="en-US" altLang="zh-HK" smtClean="0"/>
              <a:t>Second level</a:t>
            </a:r>
          </a:p>
          <a:p>
            <a:pPr lvl="2" eaLnBrk="1" latinLnBrk="0" hangingPunct="1"/>
            <a:r>
              <a:rPr lang="en-US" altLang="zh-HK" smtClean="0"/>
              <a:t>Third level</a:t>
            </a:r>
          </a:p>
          <a:p>
            <a:pPr lvl="3" eaLnBrk="1" latinLnBrk="0" hangingPunct="1"/>
            <a:r>
              <a:rPr lang="en-US" altLang="zh-HK" smtClean="0"/>
              <a:t>Fourth level</a:t>
            </a:r>
          </a:p>
          <a:p>
            <a:pPr lvl="4" eaLnBrk="1" latinLnBrk="0" hangingPunct="1"/>
            <a:r>
              <a:rPr lang="en-US" altLang="zh-HK" smtClean="0"/>
              <a:t>Fifth level</a:t>
            </a:r>
            <a:endParaRPr kumimoji="0" lang="en-US"/>
          </a:p>
        </p:txBody>
      </p:sp>
      <p:sp>
        <p:nvSpPr>
          <p:cNvPr id="5" name="Date Placeholder 4"/>
          <p:cNvSpPr>
            <a:spLocks noGrp="1"/>
          </p:cNvSpPr>
          <p:nvPr>
            <p:ph type="dt" sz="half" idx="10"/>
          </p:nvPr>
        </p:nvSpPr>
        <p:spPr/>
        <p:txBody>
          <a:bodyPr/>
          <a:lstStyle>
            <a:extLst/>
          </a:lstStyle>
          <a:p>
            <a:fld id="{F3984F7E-295A-46AF-A470-5AEFBED600F9}" type="datetimeFigureOut">
              <a:rPr lang="zh-HK" altLang="en-US" smtClean="0"/>
              <a:t>16/2/2021</a:t>
            </a:fld>
            <a:endParaRPr lang="zh-HK" altLang="en-US"/>
          </a:p>
        </p:txBody>
      </p:sp>
      <p:sp>
        <p:nvSpPr>
          <p:cNvPr id="6" name="Footer Placeholder 5"/>
          <p:cNvSpPr>
            <a:spLocks noGrp="1"/>
          </p:cNvSpPr>
          <p:nvPr>
            <p:ph type="ftr" sz="quarter" idx="11"/>
          </p:nvPr>
        </p:nvSpPr>
        <p:spPr/>
        <p:txBody>
          <a:bodyPr/>
          <a:lstStyle>
            <a:extLst/>
          </a:lstStyle>
          <a:p>
            <a:endParaRPr lang="zh-HK" altLang="en-US"/>
          </a:p>
        </p:txBody>
      </p:sp>
      <p:sp>
        <p:nvSpPr>
          <p:cNvPr id="7" name="Slide Number Placeholder 6"/>
          <p:cNvSpPr>
            <a:spLocks noGrp="1"/>
          </p:cNvSpPr>
          <p:nvPr>
            <p:ph type="sldNum" sz="quarter" idx="12"/>
          </p:nvPr>
        </p:nvSpPr>
        <p:spPr/>
        <p:txBody>
          <a:bodyPr/>
          <a:lstStyle>
            <a:extLst/>
          </a:lstStyle>
          <a:p>
            <a:fld id="{B52B63E3-B16F-4785-B6F7-CD6340C98FD0}" type="slidenum">
              <a:rPr lang="zh-HK" altLang="en-US" smtClean="0"/>
              <a:t>‹#›</a:t>
            </a:fld>
            <a:endParaRPr lang="zh-HK" altLang="en-US"/>
          </a:p>
        </p:txBody>
      </p:sp>
      <p:sp>
        <p:nvSpPr>
          <p:cNvPr id="8" name="Title 7"/>
          <p:cNvSpPr>
            <a:spLocks noGrp="1"/>
          </p:cNvSpPr>
          <p:nvPr>
            <p:ph type="title"/>
          </p:nvPr>
        </p:nvSpPr>
        <p:spPr/>
        <p:txBody>
          <a:bodyPr rtlCol="0"/>
          <a:lstStyle>
            <a:extLst/>
          </a:lstStyle>
          <a:p>
            <a:r>
              <a:rPr kumimoji="0" lang="en-US" altLang="zh-HK"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ltLang="zh-HK"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HK"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HK"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ltLang="zh-HK" smtClean="0"/>
              <a:t>Click to edit Master text styles</a:t>
            </a:r>
          </a:p>
          <a:p>
            <a:pPr lvl="1" eaLnBrk="1" latinLnBrk="0" hangingPunct="1"/>
            <a:r>
              <a:rPr lang="en-US" altLang="zh-HK" smtClean="0"/>
              <a:t>Second level</a:t>
            </a:r>
          </a:p>
          <a:p>
            <a:pPr lvl="2" eaLnBrk="1" latinLnBrk="0" hangingPunct="1"/>
            <a:r>
              <a:rPr lang="en-US" altLang="zh-HK" smtClean="0"/>
              <a:t>Third level</a:t>
            </a:r>
          </a:p>
          <a:p>
            <a:pPr lvl="3" eaLnBrk="1" latinLnBrk="0" hangingPunct="1"/>
            <a:r>
              <a:rPr lang="en-US" altLang="zh-HK" smtClean="0"/>
              <a:t>Fourth level</a:t>
            </a:r>
          </a:p>
          <a:p>
            <a:pPr lvl="4" eaLnBrk="1" latinLnBrk="0" hangingPunct="1"/>
            <a:r>
              <a:rPr lang="en-US" altLang="zh-HK"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ltLang="zh-HK" smtClean="0"/>
              <a:t>Click to edit Master text styles</a:t>
            </a:r>
          </a:p>
          <a:p>
            <a:pPr lvl="1" eaLnBrk="1" latinLnBrk="0" hangingPunct="1"/>
            <a:r>
              <a:rPr lang="en-US" altLang="zh-HK" smtClean="0"/>
              <a:t>Second level</a:t>
            </a:r>
          </a:p>
          <a:p>
            <a:pPr lvl="2" eaLnBrk="1" latinLnBrk="0" hangingPunct="1"/>
            <a:r>
              <a:rPr lang="en-US" altLang="zh-HK" smtClean="0"/>
              <a:t>Third level</a:t>
            </a:r>
          </a:p>
          <a:p>
            <a:pPr lvl="3" eaLnBrk="1" latinLnBrk="0" hangingPunct="1"/>
            <a:r>
              <a:rPr lang="en-US" altLang="zh-HK" smtClean="0"/>
              <a:t>Fourth level</a:t>
            </a:r>
          </a:p>
          <a:p>
            <a:pPr lvl="4" eaLnBrk="1" latinLnBrk="0" hangingPunct="1"/>
            <a:r>
              <a:rPr lang="en-US" altLang="zh-HK" smtClean="0"/>
              <a:t>Fifth level</a:t>
            </a:r>
            <a:endParaRPr kumimoji="0" lang="en-US"/>
          </a:p>
        </p:txBody>
      </p:sp>
      <p:sp>
        <p:nvSpPr>
          <p:cNvPr id="7" name="Date Placeholder 6"/>
          <p:cNvSpPr>
            <a:spLocks noGrp="1"/>
          </p:cNvSpPr>
          <p:nvPr>
            <p:ph type="dt" sz="half" idx="10"/>
          </p:nvPr>
        </p:nvSpPr>
        <p:spPr/>
        <p:txBody>
          <a:bodyPr/>
          <a:lstStyle>
            <a:extLst/>
          </a:lstStyle>
          <a:p>
            <a:fld id="{F3984F7E-295A-46AF-A470-5AEFBED600F9}" type="datetimeFigureOut">
              <a:rPr lang="zh-HK" altLang="en-US" smtClean="0"/>
              <a:t>16/2/2021</a:t>
            </a:fld>
            <a:endParaRPr lang="zh-HK" altLang="en-US"/>
          </a:p>
        </p:txBody>
      </p:sp>
      <p:sp>
        <p:nvSpPr>
          <p:cNvPr id="8" name="Footer Placeholder 7"/>
          <p:cNvSpPr>
            <a:spLocks noGrp="1"/>
          </p:cNvSpPr>
          <p:nvPr>
            <p:ph type="ftr" sz="quarter" idx="11"/>
          </p:nvPr>
        </p:nvSpPr>
        <p:spPr/>
        <p:txBody>
          <a:bodyPr/>
          <a:lstStyle>
            <a:extLst/>
          </a:lstStyle>
          <a:p>
            <a:endParaRPr lang="zh-HK" altLang="en-US"/>
          </a:p>
        </p:txBody>
      </p:sp>
      <p:sp>
        <p:nvSpPr>
          <p:cNvPr id="9" name="Slide Number Placeholder 8"/>
          <p:cNvSpPr>
            <a:spLocks noGrp="1"/>
          </p:cNvSpPr>
          <p:nvPr>
            <p:ph type="sldNum" sz="quarter" idx="12"/>
          </p:nvPr>
        </p:nvSpPr>
        <p:spPr/>
        <p:txBody>
          <a:bodyPr/>
          <a:lstStyle>
            <a:extLst/>
          </a:lstStyle>
          <a:p>
            <a:fld id="{B52B63E3-B16F-4785-B6F7-CD6340C98FD0}" type="slidenum">
              <a:rPr lang="zh-HK" altLang="en-US" smtClean="0"/>
              <a:t>‹#›</a:t>
            </a:fld>
            <a:endParaRPr lang="zh-HK"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3984F7E-295A-46AF-A470-5AEFBED600F9}" type="datetimeFigureOut">
              <a:rPr lang="zh-HK" altLang="en-US" smtClean="0"/>
              <a:t>16/2/2021</a:t>
            </a:fld>
            <a:endParaRPr lang="zh-HK" altLang="en-US"/>
          </a:p>
        </p:txBody>
      </p:sp>
      <p:sp>
        <p:nvSpPr>
          <p:cNvPr id="4" name="Footer Placeholder 3"/>
          <p:cNvSpPr>
            <a:spLocks noGrp="1"/>
          </p:cNvSpPr>
          <p:nvPr>
            <p:ph type="ftr" sz="quarter" idx="11"/>
          </p:nvPr>
        </p:nvSpPr>
        <p:spPr/>
        <p:txBody>
          <a:bodyPr/>
          <a:lstStyle>
            <a:extLst/>
          </a:lstStyle>
          <a:p>
            <a:endParaRPr lang="zh-HK" altLang="en-US"/>
          </a:p>
        </p:txBody>
      </p:sp>
      <p:sp>
        <p:nvSpPr>
          <p:cNvPr id="5" name="Slide Number Placeholder 4"/>
          <p:cNvSpPr>
            <a:spLocks noGrp="1"/>
          </p:cNvSpPr>
          <p:nvPr>
            <p:ph type="sldNum" sz="quarter" idx="12"/>
          </p:nvPr>
        </p:nvSpPr>
        <p:spPr/>
        <p:txBody>
          <a:bodyPr/>
          <a:lstStyle>
            <a:extLst/>
          </a:lstStyle>
          <a:p>
            <a:fld id="{B52B63E3-B16F-4785-B6F7-CD6340C98FD0}" type="slidenum">
              <a:rPr lang="zh-HK" altLang="en-US" smtClean="0"/>
              <a:t>‹#›</a:t>
            </a:fld>
            <a:endParaRPr lang="zh-HK" altLang="en-US"/>
          </a:p>
        </p:txBody>
      </p:sp>
      <p:sp>
        <p:nvSpPr>
          <p:cNvPr id="6" name="Title 5"/>
          <p:cNvSpPr>
            <a:spLocks noGrp="1"/>
          </p:cNvSpPr>
          <p:nvPr>
            <p:ph type="title"/>
          </p:nvPr>
        </p:nvSpPr>
        <p:spPr/>
        <p:txBody>
          <a:bodyPr rtlCol="0"/>
          <a:lstStyle>
            <a:extLst/>
          </a:lstStyle>
          <a:p>
            <a:r>
              <a:rPr kumimoji="0" lang="en-US" altLang="zh-HK"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3984F7E-295A-46AF-A470-5AEFBED600F9}" type="datetimeFigureOut">
              <a:rPr lang="zh-HK" altLang="en-US" smtClean="0"/>
              <a:t>16/2/2021</a:t>
            </a:fld>
            <a:endParaRPr lang="zh-HK" altLang="en-US"/>
          </a:p>
        </p:txBody>
      </p:sp>
      <p:sp>
        <p:nvSpPr>
          <p:cNvPr id="3" name="Footer Placeholder 2"/>
          <p:cNvSpPr>
            <a:spLocks noGrp="1"/>
          </p:cNvSpPr>
          <p:nvPr>
            <p:ph type="ftr" sz="quarter" idx="11"/>
          </p:nvPr>
        </p:nvSpPr>
        <p:spPr/>
        <p:txBody>
          <a:bodyPr/>
          <a:lstStyle>
            <a:extLst/>
          </a:lstStyle>
          <a:p>
            <a:endParaRPr lang="zh-HK" altLang="en-US"/>
          </a:p>
        </p:txBody>
      </p:sp>
      <p:sp>
        <p:nvSpPr>
          <p:cNvPr id="4" name="Slide Number Placeholder 3"/>
          <p:cNvSpPr>
            <a:spLocks noGrp="1"/>
          </p:cNvSpPr>
          <p:nvPr>
            <p:ph type="sldNum" sz="quarter" idx="12"/>
          </p:nvPr>
        </p:nvSpPr>
        <p:spPr/>
        <p:txBody>
          <a:bodyPr/>
          <a:lstStyle>
            <a:extLst/>
          </a:lstStyle>
          <a:p>
            <a:fld id="{B52B63E3-B16F-4785-B6F7-CD6340C98FD0}" type="slidenum">
              <a:rPr lang="zh-HK" altLang="en-US" smtClean="0"/>
              <a:t>‹#›</a:t>
            </a:fld>
            <a:endParaRPr lang="zh-HK"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ltLang="zh-HK"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ltLang="zh-HK"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ltLang="zh-HK" smtClean="0"/>
              <a:t>Click to edit Master text styles</a:t>
            </a:r>
          </a:p>
          <a:p>
            <a:pPr lvl="1" eaLnBrk="1" latinLnBrk="0" hangingPunct="1"/>
            <a:r>
              <a:rPr lang="en-US" altLang="zh-HK" smtClean="0"/>
              <a:t>Second level</a:t>
            </a:r>
          </a:p>
          <a:p>
            <a:pPr lvl="2" eaLnBrk="1" latinLnBrk="0" hangingPunct="1"/>
            <a:r>
              <a:rPr lang="en-US" altLang="zh-HK" smtClean="0"/>
              <a:t>Third level</a:t>
            </a:r>
          </a:p>
          <a:p>
            <a:pPr lvl="3" eaLnBrk="1" latinLnBrk="0" hangingPunct="1"/>
            <a:r>
              <a:rPr lang="en-US" altLang="zh-HK" smtClean="0"/>
              <a:t>Fourth level</a:t>
            </a:r>
          </a:p>
          <a:p>
            <a:pPr lvl="4" eaLnBrk="1" latinLnBrk="0" hangingPunct="1"/>
            <a:r>
              <a:rPr lang="en-US" altLang="zh-HK"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3984F7E-295A-46AF-A470-5AEFBED600F9}" type="datetimeFigureOut">
              <a:rPr lang="zh-HK" altLang="en-US" smtClean="0"/>
              <a:t>16/2/2021</a:t>
            </a:fld>
            <a:endParaRPr lang="zh-HK" altLang="en-US"/>
          </a:p>
        </p:txBody>
      </p:sp>
      <p:sp>
        <p:nvSpPr>
          <p:cNvPr id="6" name="Footer Placeholder 5"/>
          <p:cNvSpPr>
            <a:spLocks noGrp="1"/>
          </p:cNvSpPr>
          <p:nvPr>
            <p:ph type="ftr" sz="quarter" idx="11"/>
          </p:nvPr>
        </p:nvSpPr>
        <p:spPr/>
        <p:txBody>
          <a:bodyPr/>
          <a:lstStyle>
            <a:extLst/>
          </a:lstStyle>
          <a:p>
            <a:endParaRPr lang="zh-HK" altLang="en-US"/>
          </a:p>
        </p:txBody>
      </p:sp>
      <p:sp>
        <p:nvSpPr>
          <p:cNvPr id="7" name="Slide Number Placeholder 6"/>
          <p:cNvSpPr>
            <a:spLocks noGrp="1"/>
          </p:cNvSpPr>
          <p:nvPr>
            <p:ph type="sldNum" sz="quarter" idx="12"/>
          </p:nvPr>
        </p:nvSpPr>
        <p:spPr/>
        <p:txBody>
          <a:bodyPr/>
          <a:lstStyle>
            <a:extLst/>
          </a:lstStyle>
          <a:p>
            <a:fld id="{B52B63E3-B16F-4785-B6F7-CD6340C98FD0}" type="slidenum">
              <a:rPr lang="zh-HK" altLang="en-US" smtClean="0"/>
              <a:t>‹#›</a:t>
            </a:fld>
            <a:endParaRPr lang="zh-HK"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ltLang="zh-HK"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ltLang="zh-HK"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3984F7E-295A-46AF-A470-5AEFBED600F9}" type="datetimeFigureOut">
              <a:rPr lang="zh-HK" altLang="en-US" smtClean="0"/>
              <a:t>16/2/2021</a:t>
            </a:fld>
            <a:endParaRPr lang="zh-HK" alt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HK" alt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52B63E3-B16F-4785-B6F7-CD6340C98FD0}" type="slidenum">
              <a:rPr lang="zh-HK" altLang="en-US" smtClean="0"/>
              <a:t>‹#›</a:t>
            </a:fld>
            <a:endParaRPr lang="zh-HK" alt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ltLang="zh-HK"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altLang="zh-HK"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altLang="zh-HK" smtClean="0"/>
              <a:t>Click to edit Master text styles</a:t>
            </a:r>
          </a:p>
          <a:p>
            <a:pPr lvl="1" eaLnBrk="1" latinLnBrk="0" hangingPunct="1"/>
            <a:r>
              <a:rPr kumimoji="0" lang="en-US" altLang="zh-HK" smtClean="0"/>
              <a:t>Second level</a:t>
            </a:r>
          </a:p>
          <a:p>
            <a:pPr lvl="2" eaLnBrk="1" latinLnBrk="0" hangingPunct="1"/>
            <a:r>
              <a:rPr kumimoji="0" lang="en-US" altLang="zh-HK" smtClean="0"/>
              <a:t>Third level</a:t>
            </a:r>
          </a:p>
          <a:p>
            <a:pPr lvl="3" eaLnBrk="1" latinLnBrk="0" hangingPunct="1"/>
            <a:r>
              <a:rPr kumimoji="0" lang="en-US" altLang="zh-HK" smtClean="0"/>
              <a:t>Fourth level</a:t>
            </a:r>
          </a:p>
          <a:p>
            <a:pPr lvl="4" eaLnBrk="1" latinLnBrk="0" hangingPunct="1"/>
            <a:r>
              <a:rPr kumimoji="0" lang="en-US" altLang="zh-HK"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3984F7E-295A-46AF-A470-5AEFBED600F9}" type="datetimeFigureOut">
              <a:rPr lang="zh-HK" altLang="en-US" smtClean="0"/>
              <a:t>16/2/2021</a:t>
            </a:fld>
            <a:endParaRPr lang="zh-HK" alt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HK" alt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52B63E3-B16F-4785-B6F7-CD6340C98FD0}" type="slidenum">
              <a:rPr lang="zh-HK" altLang="en-US" smtClean="0"/>
              <a:t>‹#›</a:t>
            </a:fld>
            <a:endParaRPr lang="zh-HK"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Category:Districts_of_Taipe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HK" b="1" dirty="0"/>
              <a:t>The Battle of Neighborhoods – Taipei City</a:t>
            </a:r>
            <a:r>
              <a:rPr lang="zh-TW" altLang="zh-HK" b="1" dirty="0"/>
              <a:t/>
            </a:r>
            <a:br>
              <a:rPr lang="zh-TW" altLang="zh-HK" b="1" dirty="0"/>
            </a:br>
            <a:endParaRPr lang="zh-HK" altLang="en-US" dirty="0"/>
          </a:p>
        </p:txBody>
      </p:sp>
      <p:sp>
        <p:nvSpPr>
          <p:cNvPr id="3" name="Subtitle 2"/>
          <p:cNvSpPr>
            <a:spLocks noGrp="1"/>
          </p:cNvSpPr>
          <p:nvPr>
            <p:ph type="subTitle" idx="1"/>
          </p:nvPr>
        </p:nvSpPr>
        <p:spPr/>
        <p:txBody>
          <a:bodyPr/>
          <a:lstStyle/>
          <a:p>
            <a:endParaRPr lang="zh-HK" altLang="en-US" dirty="0"/>
          </a:p>
        </p:txBody>
      </p:sp>
    </p:spTree>
    <p:extLst>
      <p:ext uri="{BB962C8B-B14F-4D97-AF65-F5344CB8AC3E}">
        <p14:creationId xmlns:p14="http://schemas.microsoft.com/office/powerpoint/2010/main" val="860906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altLang="zh-HK" dirty="0"/>
              <a:t>Being suffered from a combination of political and social issues over past few years, Hong Kong is no longer a place that has a bright future to many. An increasing number of Hong Kong people therefore plan to leave once their beloved home to other places. One of the hottest places is Taipei city, the capital of Taiwan where shares many similarities with Hong Kong (e.g. culture, language and standard of living, etc.) and has a well-established democracy.</a:t>
            </a:r>
            <a:endParaRPr lang="zh-TW" altLang="zh-HK" dirty="0"/>
          </a:p>
          <a:p>
            <a:r>
              <a:rPr lang="en-US" altLang="zh-HK" dirty="0"/>
              <a:t>Taipei City is a big city and has a lot to offer. It can be daunting to pick where to settle in. In an attempt to provide some useful insights, I am going to explore the </a:t>
            </a:r>
            <a:r>
              <a:rPr lang="en-US" altLang="zh-HK" dirty="0" err="1"/>
              <a:t>neighbourhoods</a:t>
            </a:r>
            <a:r>
              <a:rPr lang="en-US" altLang="zh-HK" dirty="0"/>
              <a:t> within the city and try to group them according to their characteristics and make suggestions</a:t>
            </a:r>
            <a:endParaRPr lang="zh-TW" altLang="zh-HK" dirty="0"/>
          </a:p>
          <a:p>
            <a:endParaRPr lang="zh-HK" altLang="en-US" dirty="0"/>
          </a:p>
        </p:txBody>
      </p:sp>
      <p:sp>
        <p:nvSpPr>
          <p:cNvPr id="2" name="Title 1"/>
          <p:cNvSpPr>
            <a:spLocks noGrp="1"/>
          </p:cNvSpPr>
          <p:nvPr>
            <p:ph type="title"/>
          </p:nvPr>
        </p:nvSpPr>
        <p:spPr/>
        <p:txBody>
          <a:bodyPr>
            <a:normAutofit/>
          </a:bodyPr>
          <a:lstStyle/>
          <a:p>
            <a:r>
              <a:rPr lang="en-US" altLang="zh-HK" b="1" dirty="0" smtClean="0"/>
              <a:t>Introduction</a:t>
            </a:r>
            <a:endParaRPr lang="zh-HK" altLang="en-US" dirty="0"/>
          </a:p>
        </p:txBody>
      </p:sp>
    </p:spTree>
    <p:extLst>
      <p:ext uri="{BB962C8B-B14F-4D97-AF65-F5344CB8AC3E}">
        <p14:creationId xmlns:p14="http://schemas.microsoft.com/office/powerpoint/2010/main" val="4171687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ltLang="zh-HK" b="1" dirty="0"/>
              <a:t>Foursquare</a:t>
            </a:r>
            <a:r>
              <a:rPr lang="en-US" altLang="zh-HK" dirty="0"/>
              <a:t> - I will use the Foursquare API to explore neighborhoods in Taipei City. I will use the </a:t>
            </a:r>
            <a:r>
              <a:rPr lang="en-US" altLang="zh-HK" b="1" dirty="0"/>
              <a:t>explore</a:t>
            </a:r>
            <a:r>
              <a:rPr lang="en-US" altLang="zh-HK" dirty="0"/>
              <a:t> function to get the most common venue categories in each neighborhood, and then use this feature to group the neighborhoods into clusters</a:t>
            </a:r>
            <a:endParaRPr lang="zh-TW" altLang="zh-HK" dirty="0"/>
          </a:p>
          <a:p>
            <a:pPr lvl="0"/>
            <a:r>
              <a:rPr lang="en-US" altLang="zh-HK" b="1" dirty="0"/>
              <a:t>Wikipedia</a:t>
            </a:r>
            <a:r>
              <a:rPr lang="en-US" altLang="zh-HK" dirty="0"/>
              <a:t> - </a:t>
            </a:r>
            <a:r>
              <a:rPr lang="en-US" altLang="zh-HK" u="sng" dirty="0">
                <a:hlinkClick r:id="rId2"/>
              </a:rPr>
              <a:t>List of </a:t>
            </a:r>
            <a:r>
              <a:rPr lang="en-US" altLang="zh-HK" u="sng" dirty="0" err="1">
                <a:hlinkClick r:id="rId2"/>
              </a:rPr>
              <a:t>neighbourhoods</a:t>
            </a:r>
            <a:r>
              <a:rPr lang="en-US" altLang="zh-HK" u="sng" dirty="0">
                <a:hlinkClick r:id="rId2"/>
              </a:rPr>
              <a:t> of Taipei</a:t>
            </a:r>
            <a:endParaRPr lang="zh-TW" altLang="zh-HK" dirty="0"/>
          </a:p>
          <a:p>
            <a:endParaRPr lang="zh-HK" altLang="en-US" dirty="0"/>
          </a:p>
        </p:txBody>
      </p:sp>
      <p:sp>
        <p:nvSpPr>
          <p:cNvPr id="2" name="Title 1"/>
          <p:cNvSpPr>
            <a:spLocks noGrp="1"/>
          </p:cNvSpPr>
          <p:nvPr>
            <p:ph type="title"/>
          </p:nvPr>
        </p:nvSpPr>
        <p:spPr/>
        <p:txBody>
          <a:bodyPr>
            <a:normAutofit/>
          </a:bodyPr>
          <a:lstStyle/>
          <a:p>
            <a:r>
              <a:rPr lang="en-US" altLang="zh-HK" b="1" dirty="0" smtClean="0"/>
              <a:t>Data</a:t>
            </a:r>
            <a:endParaRPr lang="zh-HK" altLang="en-US" dirty="0"/>
          </a:p>
        </p:txBody>
      </p:sp>
    </p:spTree>
    <p:extLst>
      <p:ext uri="{BB962C8B-B14F-4D97-AF65-F5344CB8AC3E}">
        <p14:creationId xmlns:p14="http://schemas.microsoft.com/office/powerpoint/2010/main" val="2439003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10000"/>
          </a:bodyPr>
          <a:lstStyle/>
          <a:p>
            <a:pPr lvl="0"/>
            <a:r>
              <a:rPr lang="en-US" altLang="zh-HK" dirty="0"/>
              <a:t>Use </a:t>
            </a:r>
            <a:r>
              <a:rPr lang="en-US" altLang="zh-HK" dirty="0" err="1"/>
              <a:t>Nominatim</a:t>
            </a:r>
            <a:r>
              <a:rPr lang="en-US" altLang="zh-HK" dirty="0"/>
              <a:t> library to find the latitude and longitude values of </a:t>
            </a:r>
            <a:r>
              <a:rPr lang="en-US" altLang="zh-HK" dirty="0" err="1"/>
              <a:t>neighbourhoods</a:t>
            </a:r>
            <a:r>
              <a:rPr lang="en-US" altLang="zh-HK" dirty="0"/>
              <a:t> of Taipei City</a:t>
            </a:r>
            <a:endParaRPr lang="zh-TW" altLang="zh-HK" dirty="0"/>
          </a:p>
          <a:p>
            <a:pPr lvl="0"/>
            <a:r>
              <a:rPr lang="en-US" altLang="zh-HK" dirty="0"/>
              <a:t>Use the </a:t>
            </a:r>
            <a:r>
              <a:rPr lang="en-US" altLang="zh-HK" b="1" dirty="0"/>
              <a:t>explore</a:t>
            </a:r>
            <a:r>
              <a:rPr lang="en-US" altLang="zh-HK" dirty="0"/>
              <a:t> function provided by Foursquare to get the most common venue categories for each </a:t>
            </a:r>
            <a:r>
              <a:rPr lang="en-US" altLang="zh-HK" dirty="0" err="1"/>
              <a:t>neighorhood</a:t>
            </a:r>
            <a:endParaRPr lang="zh-TW" altLang="zh-HK" dirty="0"/>
          </a:p>
          <a:p>
            <a:pPr lvl="0"/>
            <a:r>
              <a:rPr lang="en-US" altLang="zh-HK" dirty="0"/>
              <a:t>Use k-means clustering to group the neighborhoods into clusters by the features. This is a very fast and efficient algorithm to perform clustering on unlabeled data.</a:t>
            </a:r>
            <a:endParaRPr lang="zh-TW" altLang="zh-HK" dirty="0"/>
          </a:p>
          <a:p>
            <a:pPr lvl="0"/>
            <a:r>
              <a:rPr lang="en-US" altLang="zh-HK" dirty="0"/>
              <a:t>Use Folium library to visualize the neighborhoods in Taipei City and their clusters</a:t>
            </a:r>
            <a:endParaRPr lang="zh-TW" altLang="zh-HK" dirty="0"/>
          </a:p>
          <a:p>
            <a:endParaRPr lang="zh-HK" altLang="en-US" dirty="0"/>
          </a:p>
        </p:txBody>
      </p:sp>
      <p:sp>
        <p:nvSpPr>
          <p:cNvPr id="2" name="Title 1"/>
          <p:cNvSpPr>
            <a:spLocks noGrp="1"/>
          </p:cNvSpPr>
          <p:nvPr>
            <p:ph type="title"/>
          </p:nvPr>
        </p:nvSpPr>
        <p:spPr/>
        <p:txBody>
          <a:bodyPr>
            <a:normAutofit/>
          </a:bodyPr>
          <a:lstStyle/>
          <a:p>
            <a:r>
              <a:rPr lang="en-US" altLang="zh-HK" b="1" dirty="0"/>
              <a:t>Methodology</a:t>
            </a:r>
            <a:endParaRPr lang="zh-TW" altLang="zh-HK" b="1" dirty="0"/>
          </a:p>
        </p:txBody>
      </p:sp>
    </p:spTree>
    <p:extLst>
      <p:ext uri="{BB962C8B-B14F-4D97-AF65-F5344CB8AC3E}">
        <p14:creationId xmlns:p14="http://schemas.microsoft.com/office/powerpoint/2010/main" val="4277327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altLang="zh-HK" dirty="0"/>
              <a:t>There are three groups:</a:t>
            </a:r>
            <a:endParaRPr lang="zh-TW" altLang="zh-HK" dirty="0"/>
          </a:p>
          <a:p>
            <a:pPr lvl="0"/>
            <a:r>
              <a:rPr lang="en-US" altLang="zh-HK" dirty="0"/>
              <a:t>Group 1: Featuring different kinds of </a:t>
            </a:r>
            <a:r>
              <a:rPr lang="en-US" altLang="zh-HK" dirty="0" err="1"/>
              <a:t>resturants</a:t>
            </a:r>
            <a:endParaRPr lang="zh-TW" altLang="zh-HK" dirty="0"/>
          </a:p>
          <a:p>
            <a:pPr lvl="0"/>
            <a:r>
              <a:rPr lang="en-US" altLang="zh-HK" dirty="0"/>
              <a:t>Group 2: Featuring parks</a:t>
            </a:r>
            <a:endParaRPr lang="zh-TW" altLang="zh-HK" dirty="0"/>
          </a:p>
          <a:p>
            <a:pPr lvl="0"/>
            <a:r>
              <a:rPr lang="en-US" altLang="zh-HK" dirty="0"/>
              <a:t>Group 3: Featuring more </a:t>
            </a:r>
            <a:r>
              <a:rPr lang="en-US" altLang="zh-HK" dirty="0" err="1"/>
              <a:t>diverified</a:t>
            </a:r>
            <a:r>
              <a:rPr lang="en-US" altLang="zh-HK" dirty="0"/>
              <a:t> venues ranging from convenience store to </a:t>
            </a:r>
            <a:r>
              <a:rPr lang="en-US" altLang="zh-HK" dirty="0" err="1"/>
              <a:t>baseketball</a:t>
            </a:r>
            <a:r>
              <a:rPr lang="en-US" altLang="zh-HK" dirty="0"/>
              <a:t> to electronics store, etc.</a:t>
            </a:r>
            <a:endParaRPr lang="zh-TW" altLang="zh-HK" dirty="0"/>
          </a:p>
          <a:p>
            <a:endParaRPr lang="zh-HK" altLang="en-US" dirty="0"/>
          </a:p>
        </p:txBody>
      </p:sp>
      <p:sp>
        <p:nvSpPr>
          <p:cNvPr id="2" name="Title 1"/>
          <p:cNvSpPr>
            <a:spLocks noGrp="1"/>
          </p:cNvSpPr>
          <p:nvPr>
            <p:ph type="title"/>
          </p:nvPr>
        </p:nvSpPr>
        <p:spPr/>
        <p:txBody>
          <a:bodyPr>
            <a:normAutofit/>
          </a:bodyPr>
          <a:lstStyle/>
          <a:p>
            <a:r>
              <a:rPr lang="en-US" altLang="zh-HK" b="1" dirty="0" smtClean="0"/>
              <a:t>Results</a:t>
            </a:r>
            <a:endParaRPr lang="zh-HK" altLang="en-US" dirty="0"/>
          </a:p>
        </p:txBody>
      </p:sp>
    </p:spTree>
    <p:extLst>
      <p:ext uri="{BB962C8B-B14F-4D97-AF65-F5344CB8AC3E}">
        <p14:creationId xmlns:p14="http://schemas.microsoft.com/office/powerpoint/2010/main" val="433057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844185" y="1481138"/>
            <a:ext cx="7455630" cy="4525962"/>
          </a:xfrm>
          <a:prstGeom prst="rect">
            <a:avLst/>
          </a:prstGeom>
        </p:spPr>
      </p:pic>
      <p:sp>
        <p:nvSpPr>
          <p:cNvPr id="2" name="Title 1"/>
          <p:cNvSpPr>
            <a:spLocks noGrp="1"/>
          </p:cNvSpPr>
          <p:nvPr>
            <p:ph type="title"/>
          </p:nvPr>
        </p:nvSpPr>
        <p:spPr/>
        <p:txBody>
          <a:bodyPr/>
          <a:lstStyle/>
          <a:p>
            <a:r>
              <a:rPr lang="en-US" altLang="zh-HK" dirty="0" smtClean="0"/>
              <a:t>Results (</a:t>
            </a:r>
            <a:r>
              <a:rPr lang="en-US" altLang="zh-HK" dirty="0" err="1" smtClean="0"/>
              <a:t>Cont</a:t>
            </a:r>
            <a:r>
              <a:rPr lang="en-US" altLang="zh-HK" dirty="0" smtClean="0"/>
              <a:t>)</a:t>
            </a:r>
            <a:endParaRPr lang="zh-HK" altLang="en-US" dirty="0"/>
          </a:p>
        </p:txBody>
      </p:sp>
    </p:spTree>
    <p:extLst>
      <p:ext uri="{BB962C8B-B14F-4D97-AF65-F5344CB8AC3E}">
        <p14:creationId xmlns:p14="http://schemas.microsoft.com/office/powerpoint/2010/main" val="1717314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ltLang="zh-HK" dirty="0"/>
              <a:t>People can now easily choose the neighborhood that best fit their lifestyle. Group 1 is for those who love eating. Group 2 is for those who love outdoor activities like running, cycling, etc. Group 3 is for those who don't show strong preference to previous two groups.</a:t>
            </a:r>
            <a:endParaRPr lang="zh-TW" altLang="zh-HK" dirty="0"/>
          </a:p>
          <a:p>
            <a:r>
              <a:rPr lang="en-US" altLang="zh-HK" dirty="0"/>
              <a:t>Apart from </a:t>
            </a:r>
            <a:r>
              <a:rPr lang="en-US" altLang="zh-HK" dirty="0" err="1"/>
              <a:t>knowning</a:t>
            </a:r>
            <a:r>
              <a:rPr lang="en-US" altLang="zh-HK" dirty="0"/>
              <a:t> the nearby venues, there are other important aspects to consider like rent/housing price, </a:t>
            </a:r>
            <a:r>
              <a:rPr lang="en-US" altLang="zh-HK" dirty="0" err="1"/>
              <a:t>accessiblibty</a:t>
            </a:r>
            <a:r>
              <a:rPr lang="en-US" altLang="zh-HK" dirty="0"/>
              <a:t>, etc.</a:t>
            </a:r>
            <a:endParaRPr lang="zh-TW" altLang="zh-HK" dirty="0"/>
          </a:p>
          <a:p>
            <a:endParaRPr lang="zh-HK" altLang="en-US" dirty="0"/>
          </a:p>
        </p:txBody>
      </p:sp>
      <p:sp>
        <p:nvSpPr>
          <p:cNvPr id="2" name="Title 1"/>
          <p:cNvSpPr>
            <a:spLocks noGrp="1"/>
          </p:cNvSpPr>
          <p:nvPr>
            <p:ph type="title"/>
          </p:nvPr>
        </p:nvSpPr>
        <p:spPr/>
        <p:txBody>
          <a:bodyPr>
            <a:normAutofit/>
          </a:bodyPr>
          <a:lstStyle/>
          <a:p>
            <a:r>
              <a:rPr lang="en-US" altLang="zh-HK" b="1" dirty="0" smtClean="0"/>
              <a:t>Discussion</a:t>
            </a:r>
            <a:endParaRPr lang="zh-HK" altLang="en-US" dirty="0"/>
          </a:p>
        </p:txBody>
      </p:sp>
    </p:spTree>
    <p:extLst>
      <p:ext uri="{BB962C8B-B14F-4D97-AF65-F5344CB8AC3E}">
        <p14:creationId xmlns:p14="http://schemas.microsoft.com/office/powerpoint/2010/main" val="3482245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HK" dirty="0"/>
              <a:t>Moving to a new place can be very daunting with many uncertainties, however by </a:t>
            </a:r>
            <a:r>
              <a:rPr lang="en-US" altLang="zh-HK" dirty="0" err="1"/>
              <a:t>knowning</a:t>
            </a:r>
            <a:r>
              <a:rPr lang="en-US" altLang="zh-HK" dirty="0"/>
              <a:t> better about a place beforehand it can become a more </a:t>
            </a:r>
            <a:r>
              <a:rPr lang="en-US" altLang="zh-HK" dirty="0" err="1"/>
              <a:t>confortable</a:t>
            </a:r>
            <a:r>
              <a:rPr lang="en-US" altLang="zh-HK" dirty="0"/>
              <a:t> and even exciting experience.</a:t>
            </a:r>
            <a:endParaRPr lang="zh-TW" altLang="zh-HK" dirty="0"/>
          </a:p>
          <a:p>
            <a:endParaRPr lang="zh-HK" altLang="en-US" dirty="0"/>
          </a:p>
        </p:txBody>
      </p:sp>
      <p:sp>
        <p:nvSpPr>
          <p:cNvPr id="2" name="Title 1"/>
          <p:cNvSpPr>
            <a:spLocks noGrp="1"/>
          </p:cNvSpPr>
          <p:nvPr>
            <p:ph type="title"/>
          </p:nvPr>
        </p:nvSpPr>
        <p:spPr/>
        <p:txBody>
          <a:bodyPr>
            <a:normAutofit/>
          </a:bodyPr>
          <a:lstStyle/>
          <a:p>
            <a:r>
              <a:rPr lang="en-US" altLang="zh-HK" b="1" dirty="0" smtClean="0"/>
              <a:t>Conclusion</a:t>
            </a:r>
            <a:endParaRPr lang="zh-HK" altLang="en-US" dirty="0"/>
          </a:p>
        </p:txBody>
      </p:sp>
    </p:spTree>
    <p:extLst>
      <p:ext uri="{BB962C8B-B14F-4D97-AF65-F5344CB8AC3E}">
        <p14:creationId xmlns:p14="http://schemas.microsoft.com/office/powerpoint/2010/main" val="4797014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TotalTime>
  <Words>322</Words>
  <Application>Microsoft Office PowerPoint</Application>
  <PresentationFormat>On-screen Show (4:3)</PresentationFormat>
  <Paragraphs>23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The Battle of Neighborhoods – Taipei City </vt:lpstr>
      <vt:lpstr>Introduction</vt:lpstr>
      <vt:lpstr>Data</vt:lpstr>
      <vt:lpstr>Methodology</vt:lpstr>
      <vt:lpstr>Results</vt:lpstr>
      <vt:lpstr>Results (Cont)</vt:lpstr>
      <vt:lpstr>Discussion</vt:lpstr>
      <vt:lpstr>Conclusion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 Taipei City </dc:title>
  <dc:creator>Lawrence Yip</dc:creator>
  <cp:lastModifiedBy>Lawrence Yip</cp:lastModifiedBy>
  <cp:revision>1</cp:revision>
  <dcterms:created xsi:type="dcterms:W3CDTF">2021-02-16T08:40:22Z</dcterms:created>
  <dcterms:modified xsi:type="dcterms:W3CDTF">2021-02-16T08:47:43Z</dcterms:modified>
</cp:coreProperties>
</file>