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76" r:id="rId5"/>
    <p:sldId id="259" r:id="rId6"/>
    <p:sldId id="260" r:id="rId7"/>
    <p:sldId id="261" r:id="rId8"/>
    <p:sldId id="262" r:id="rId9"/>
    <p:sldId id="265" r:id="rId10"/>
    <p:sldId id="263" r:id="rId11"/>
    <p:sldId id="264" r:id="rId12"/>
    <p:sldId id="266" r:id="rId13"/>
    <p:sldId id="267" r:id="rId14"/>
    <p:sldId id="268" r:id="rId15"/>
    <p:sldId id="269" r:id="rId16"/>
    <p:sldId id="270" r:id="rId17"/>
    <p:sldId id="271" r:id="rId18"/>
    <p:sldId id="273" r:id="rId19"/>
    <p:sldId id="274" r:id="rId20"/>
    <p:sldId id="275" r:id="rId21"/>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F0EF9-6AA0-394D-BFD2-56B2DD20D243}" v="7203" dt="2021-08-26T20:21:13.2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436"/>
  </p:normalViewPr>
  <p:slideViewPr>
    <p:cSldViewPr snapToGrid="0" snapToObjects="1">
      <p:cViewPr varScale="1">
        <p:scale>
          <a:sx n="79" d="100"/>
          <a:sy n="79" d="100"/>
        </p:scale>
        <p:origin x="8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Hsien Jen" userId="6eb486cd-46ba-4f3a-9f9d-dcadd3d0a4e8" providerId="ADAL" clId="{624F0EF9-6AA0-394D-BFD2-56B2DD20D243}"/>
    <pc:docChg chg="undo custSel addSld delSld modSld sldOrd modMainMaster">
      <pc:chgData name="Yu-Hsien Jen" userId="6eb486cd-46ba-4f3a-9f9d-dcadd3d0a4e8" providerId="ADAL" clId="{624F0EF9-6AA0-394D-BFD2-56B2DD20D243}" dt="2021-08-26T20:21:46.331" v="28219" actId="2696"/>
      <pc:docMkLst>
        <pc:docMk/>
      </pc:docMkLst>
      <pc:sldChg chg="addSp modSp mod modTransition setBg">
        <pc:chgData name="Yu-Hsien Jen" userId="6eb486cd-46ba-4f3a-9f9d-dcadd3d0a4e8" providerId="ADAL" clId="{624F0EF9-6AA0-394D-BFD2-56B2DD20D243}" dt="2021-08-26T05:36:44.244" v="19701"/>
        <pc:sldMkLst>
          <pc:docMk/>
          <pc:sldMk cId="780271365" sldId="256"/>
        </pc:sldMkLst>
        <pc:spChg chg="mod">
          <ac:chgData name="Yu-Hsien Jen" userId="6eb486cd-46ba-4f3a-9f9d-dcadd3d0a4e8" providerId="ADAL" clId="{624F0EF9-6AA0-394D-BFD2-56B2DD20D243}" dt="2021-08-26T01:25:57.805" v="11298" actId="26606"/>
          <ac:spMkLst>
            <pc:docMk/>
            <pc:sldMk cId="780271365" sldId="256"/>
            <ac:spMk id="2" creationId="{1A4F53FC-0F65-444F-BDF4-F2E45F8BBE67}"/>
          </ac:spMkLst>
        </pc:spChg>
        <pc:spChg chg="mod">
          <ac:chgData name="Yu-Hsien Jen" userId="6eb486cd-46ba-4f3a-9f9d-dcadd3d0a4e8" providerId="ADAL" clId="{624F0EF9-6AA0-394D-BFD2-56B2DD20D243}" dt="2021-08-26T01:26:24.081" v="11308" actId="113"/>
          <ac:spMkLst>
            <pc:docMk/>
            <pc:sldMk cId="780271365" sldId="256"/>
            <ac:spMk id="3" creationId="{1FE4A9E6-6128-A14E-9A48-A4D6DF383ABD}"/>
          </ac:spMkLst>
        </pc:spChg>
        <pc:spChg chg="add">
          <ac:chgData name="Yu-Hsien Jen" userId="6eb486cd-46ba-4f3a-9f9d-dcadd3d0a4e8" providerId="ADAL" clId="{624F0EF9-6AA0-394D-BFD2-56B2DD20D243}" dt="2021-08-26T01:25:57.805" v="11298" actId="26606"/>
          <ac:spMkLst>
            <pc:docMk/>
            <pc:sldMk cId="780271365" sldId="256"/>
            <ac:spMk id="9" creationId="{5DCB5928-DC7D-4612-9922-441966E15627}"/>
          </ac:spMkLst>
        </pc:spChg>
        <pc:spChg chg="add">
          <ac:chgData name="Yu-Hsien Jen" userId="6eb486cd-46ba-4f3a-9f9d-dcadd3d0a4e8" providerId="ADAL" clId="{624F0EF9-6AA0-394D-BFD2-56B2DD20D243}" dt="2021-08-26T01:25:57.805" v="11298" actId="26606"/>
          <ac:spMkLst>
            <pc:docMk/>
            <pc:sldMk cId="780271365" sldId="256"/>
            <ac:spMk id="11" creationId="{682C1161-1736-45EC-99B7-33F3CAE9D517}"/>
          </ac:spMkLst>
        </pc:spChg>
        <pc:spChg chg="add">
          <ac:chgData name="Yu-Hsien Jen" userId="6eb486cd-46ba-4f3a-9f9d-dcadd3d0a4e8" providerId="ADAL" clId="{624F0EF9-6AA0-394D-BFD2-56B2DD20D243}" dt="2021-08-26T01:25:57.805" v="11298" actId="26606"/>
          <ac:spMkLst>
            <pc:docMk/>
            <pc:sldMk cId="780271365" sldId="256"/>
            <ac:spMk id="13" creationId="{84D4DDB8-B68F-45B0-9F62-C4279996F672}"/>
          </ac:spMkLst>
        </pc:spChg>
        <pc:spChg chg="add">
          <ac:chgData name="Yu-Hsien Jen" userId="6eb486cd-46ba-4f3a-9f9d-dcadd3d0a4e8" providerId="ADAL" clId="{624F0EF9-6AA0-394D-BFD2-56B2DD20D243}" dt="2021-08-26T01:25:57.805" v="11298" actId="26606"/>
          <ac:spMkLst>
            <pc:docMk/>
            <pc:sldMk cId="780271365" sldId="256"/>
            <ac:spMk id="15" creationId="{AF2F604E-43BE-4DC3-B983-E071523364F8}"/>
          </ac:spMkLst>
        </pc:spChg>
        <pc:spChg chg="add">
          <ac:chgData name="Yu-Hsien Jen" userId="6eb486cd-46ba-4f3a-9f9d-dcadd3d0a4e8" providerId="ADAL" clId="{624F0EF9-6AA0-394D-BFD2-56B2DD20D243}" dt="2021-08-26T01:25:57.805" v="11298" actId="26606"/>
          <ac:spMkLst>
            <pc:docMk/>
            <pc:sldMk cId="780271365" sldId="256"/>
            <ac:spMk id="17" creationId="{08C9B587-E65E-4B52-B37C-ABEBB6E87928}"/>
          </ac:spMkLst>
        </pc:spChg>
        <pc:picChg chg="add mod">
          <ac:chgData name="Yu-Hsien Jen" userId="6eb486cd-46ba-4f3a-9f9d-dcadd3d0a4e8" providerId="ADAL" clId="{624F0EF9-6AA0-394D-BFD2-56B2DD20D243}" dt="2021-08-26T01:25:57.805" v="11298" actId="26606"/>
          <ac:picMkLst>
            <pc:docMk/>
            <pc:sldMk cId="780271365" sldId="256"/>
            <ac:picMk id="4" creationId="{BD8EB6C8-D66F-DA48-944D-CB31B556EA8D}"/>
          </ac:picMkLst>
        </pc:picChg>
      </pc:sldChg>
      <pc:sldChg chg="addSp delSp modSp mod modTransition">
        <pc:chgData name="Yu-Hsien Jen" userId="6eb486cd-46ba-4f3a-9f9d-dcadd3d0a4e8" providerId="ADAL" clId="{624F0EF9-6AA0-394D-BFD2-56B2DD20D243}" dt="2021-08-26T05:36:44.244" v="19701"/>
        <pc:sldMkLst>
          <pc:docMk/>
          <pc:sldMk cId="1220566056" sldId="257"/>
        </pc:sldMkLst>
        <pc:picChg chg="add del mod">
          <ac:chgData name="Yu-Hsien Jen" userId="6eb486cd-46ba-4f3a-9f9d-dcadd3d0a4e8" providerId="ADAL" clId="{624F0EF9-6AA0-394D-BFD2-56B2DD20D243}" dt="2021-08-26T01:25:49.291" v="11296" actId="21"/>
          <ac:picMkLst>
            <pc:docMk/>
            <pc:sldMk cId="1220566056" sldId="257"/>
            <ac:picMk id="5" creationId="{6D88F44F-EB51-D048-9473-2DD4980BBB51}"/>
          </ac:picMkLst>
        </pc:picChg>
      </pc:sldChg>
      <pc:sldChg chg="modTransition">
        <pc:chgData name="Yu-Hsien Jen" userId="6eb486cd-46ba-4f3a-9f9d-dcadd3d0a4e8" providerId="ADAL" clId="{624F0EF9-6AA0-394D-BFD2-56B2DD20D243}" dt="2021-08-26T05:36:44.244" v="19701"/>
        <pc:sldMkLst>
          <pc:docMk/>
          <pc:sldMk cId="943041572" sldId="258"/>
        </pc:sldMkLst>
      </pc:sldChg>
      <pc:sldChg chg="modSp mod modTransition">
        <pc:chgData name="Yu-Hsien Jen" userId="6eb486cd-46ba-4f3a-9f9d-dcadd3d0a4e8" providerId="ADAL" clId="{624F0EF9-6AA0-394D-BFD2-56B2DD20D243}" dt="2021-08-26T05:36:44.244" v="19701"/>
        <pc:sldMkLst>
          <pc:docMk/>
          <pc:sldMk cId="830358870" sldId="259"/>
        </pc:sldMkLst>
        <pc:spChg chg="mod">
          <ac:chgData name="Yu-Hsien Jen" userId="6eb486cd-46ba-4f3a-9f9d-dcadd3d0a4e8" providerId="ADAL" clId="{624F0EF9-6AA0-394D-BFD2-56B2DD20D243}" dt="2021-08-25T21:00:51.427" v="2679" actId="20577"/>
          <ac:spMkLst>
            <pc:docMk/>
            <pc:sldMk cId="830358870" sldId="259"/>
            <ac:spMk id="3" creationId="{D094D367-AD7F-FE41-AA25-33A6AA97E81A}"/>
          </ac:spMkLst>
        </pc:spChg>
      </pc:sldChg>
      <pc:sldChg chg="addSp delSp modSp mod modTransition setBg">
        <pc:chgData name="Yu-Hsien Jen" userId="6eb486cd-46ba-4f3a-9f9d-dcadd3d0a4e8" providerId="ADAL" clId="{624F0EF9-6AA0-394D-BFD2-56B2DD20D243}" dt="2021-08-26T05:36:44.244" v="19701"/>
        <pc:sldMkLst>
          <pc:docMk/>
          <pc:sldMk cId="4204110812" sldId="260"/>
        </pc:sldMkLst>
        <pc:spChg chg="mod">
          <ac:chgData name="Yu-Hsien Jen" userId="6eb486cd-46ba-4f3a-9f9d-dcadd3d0a4e8" providerId="ADAL" clId="{624F0EF9-6AA0-394D-BFD2-56B2DD20D243}" dt="2021-08-25T21:48:56.808" v="6093" actId="26606"/>
          <ac:spMkLst>
            <pc:docMk/>
            <pc:sldMk cId="4204110812" sldId="260"/>
            <ac:spMk id="2" creationId="{3AD52421-6BD9-824B-8597-C097BF85335C}"/>
          </ac:spMkLst>
        </pc:spChg>
        <pc:spChg chg="mod">
          <ac:chgData name="Yu-Hsien Jen" userId="6eb486cd-46ba-4f3a-9f9d-dcadd3d0a4e8" providerId="ADAL" clId="{624F0EF9-6AA0-394D-BFD2-56B2DD20D243}" dt="2021-08-25T21:48:56.808" v="6093" actId="26606"/>
          <ac:spMkLst>
            <pc:docMk/>
            <pc:sldMk cId="4204110812" sldId="260"/>
            <ac:spMk id="3" creationId="{26AB6786-8C7A-8C4D-A967-EA77BE27EF11}"/>
          </ac:spMkLst>
        </pc:spChg>
        <pc:spChg chg="add del">
          <ac:chgData name="Yu-Hsien Jen" userId="6eb486cd-46ba-4f3a-9f9d-dcadd3d0a4e8" providerId="ADAL" clId="{624F0EF9-6AA0-394D-BFD2-56B2DD20D243}" dt="2021-08-26T00:10:05.451" v="7877" actId="26606"/>
          <ac:spMkLst>
            <pc:docMk/>
            <pc:sldMk cId="4204110812" sldId="260"/>
            <ac:spMk id="10" creationId="{47942995-B07F-4636-9A06-C6A104B260A8}"/>
          </ac:spMkLst>
        </pc:spChg>
        <pc:spChg chg="add del">
          <ac:chgData name="Yu-Hsien Jen" userId="6eb486cd-46ba-4f3a-9f9d-dcadd3d0a4e8" providerId="ADAL" clId="{624F0EF9-6AA0-394D-BFD2-56B2DD20D243}" dt="2021-08-26T00:10:05.451" v="7877" actId="26606"/>
          <ac:spMkLst>
            <pc:docMk/>
            <pc:sldMk cId="4204110812" sldId="260"/>
            <ac:spMk id="17" creationId="{B81933D1-5615-42C7-9C0B-4EB7105CCE2D}"/>
          </ac:spMkLst>
        </pc:spChg>
        <pc:spChg chg="add del">
          <ac:chgData name="Yu-Hsien Jen" userId="6eb486cd-46ba-4f3a-9f9d-dcadd3d0a4e8" providerId="ADAL" clId="{624F0EF9-6AA0-394D-BFD2-56B2DD20D243}" dt="2021-08-26T00:10:05.451" v="7877" actId="26606"/>
          <ac:spMkLst>
            <pc:docMk/>
            <pc:sldMk cId="4204110812" sldId="260"/>
            <ac:spMk id="19" creationId="{19C9EAEA-39D0-4B0E-A0EB-51E7B26740B1}"/>
          </ac:spMkLst>
        </pc:spChg>
        <pc:spChg chg="add">
          <ac:chgData name="Yu-Hsien Jen" userId="6eb486cd-46ba-4f3a-9f9d-dcadd3d0a4e8" providerId="ADAL" clId="{624F0EF9-6AA0-394D-BFD2-56B2DD20D243}" dt="2021-08-26T00:10:05.451" v="7877" actId="26606"/>
          <ac:spMkLst>
            <pc:docMk/>
            <pc:sldMk cId="4204110812" sldId="260"/>
            <ac:spMk id="21" creationId="{47942995-B07F-4636-9A06-C6A104B260A8}"/>
          </ac:spMkLst>
        </pc:spChg>
        <pc:spChg chg="add">
          <ac:chgData name="Yu-Hsien Jen" userId="6eb486cd-46ba-4f3a-9f9d-dcadd3d0a4e8" providerId="ADAL" clId="{624F0EF9-6AA0-394D-BFD2-56B2DD20D243}" dt="2021-08-26T00:10:05.451" v="7877" actId="26606"/>
          <ac:spMkLst>
            <pc:docMk/>
            <pc:sldMk cId="4204110812" sldId="260"/>
            <ac:spMk id="23" creationId="{B81933D1-5615-42C7-9C0B-4EB7105CCE2D}"/>
          </ac:spMkLst>
        </pc:spChg>
        <pc:spChg chg="add del">
          <ac:chgData name="Yu-Hsien Jen" userId="6eb486cd-46ba-4f3a-9f9d-dcadd3d0a4e8" providerId="ADAL" clId="{624F0EF9-6AA0-394D-BFD2-56B2DD20D243}" dt="2021-08-25T21:48:43.016" v="6091" actId="26606"/>
          <ac:spMkLst>
            <pc:docMk/>
            <pc:sldMk cId="4204110812" sldId="260"/>
            <ac:spMk id="24" creationId="{50CEED20-A22C-4FC3-BC0E-F4FE53FDEB97}"/>
          </ac:spMkLst>
        </pc:spChg>
        <pc:spChg chg="add">
          <ac:chgData name="Yu-Hsien Jen" userId="6eb486cd-46ba-4f3a-9f9d-dcadd3d0a4e8" providerId="ADAL" clId="{624F0EF9-6AA0-394D-BFD2-56B2DD20D243}" dt="2021-08-26T00:10:05.451" v="7877" actId="26606"/>
          <ac:spMkLst>
            <pc:docMk/>
            <pc:sldMk cId="4204110812" sldId="260"/>
            <ac:spMk id="25" creationId="{19C9EAEA-39D0-4B0E-A0EB-51E7B26740B1}"/>
          </ac:spMkLst>
        </pc:spChg>
        <pc:spChg chg="add del">
          <ac:chgData name="Yu-Hsien Jen" userId="6eb486cd-46ba-4f3a-9f9d-dcadd3d0a4e8" providerId="ADAL" clId="{624F0EF9-6AA0-394D-BFD2-56B2DD20D243}" dt="2021-08-25T21:48:56.808" v="6093" actId="26606"/>
          <ac:spMkLst>
            <pc:docMk/>
            <pc:sldMk cId="4204110812" sldId="260"/>
            <ac:spMk id="30" creationId="{B429BAE5-B200-4FC0-BBC1-8D7C57D1D9F4}"/>
          </ac:spMkLst>
        </pc:spChg>
        <pc:spChg chg="add del">
          <ac:chgData name="Yu-Hsien Jen" userId="6eb486cd-46ba-4f3a-9f9d-dcadd3d0a4e8" providerId="ADAL" clId="{624F0EF9-6AA0-394D-BFD2-56B2DD20D243}" dt="2021-08-25T21:48:43.016" v="6091" actId="26606"/>
          <ac:spMkLst>
            <pc:docMk/>
            <pc:sldMk cId="4204110812" sldId="260"/>
            <ac:spMk id="31" creationId="{19C9EAEA-39D0-4B0E-A0EB-51E7B26740B1}"/>
          </ac:spMkLst>
        </pc:spChg>
        <pc:spChg chg="add del">
          <ac:chgData name="Yu-Hsien Jen" userId="6eb486cd-46ba-4f3a-9f9d-dcadd3d0a4e8" providerId="ADAL" clId="{624F0EF9-6AA0-394D-BFD2-56B2DD20D243}" dt="2021-08-25T21:48:43.016" v="6091" actId="26606"/>
          <ac:spMkLst>
            <pc:docMk/>
            <pc:sldMk cId="4204110812" sldId="260"/>
            <ac:spMk id="33" creationId="{3873B707-463F-40B0-8227-E8CC6C67EB25}"/>
          </ac:spMkLst>
        </pc:spChg>
        <pc:spChg chg="add del">
          <ac:chgData name="Yu-Hsien Jen" userId="6eb486cd-46ba-4f3a-9f9d-dcadd3d0a4e8" providerId="ADAL" clId="{624F0EF9-6AA0-394D-BFD2-56B2DD20D243}" dt="2021-08-25T21:48:56.808" v="6093" actId="26606"/>
          <ac:spMkLst>
            <pc:docMk/>
            <pc:sldMk cId="4204110812" sldId="260"/>
            <ac:spMk id="53" creationId="{826B4A43-2A34-4B22-882C-D7552FA9C7DB}"/>
          </ac:spMkLst>
        </pc:spChg>
        <pc:spChg chg="add del">
          <ac:chgData name="Yu-Hsien Jen" userId="6eb486cd-46ba-4f3a-9f9d-dcadd3d0a4e8" providerId="ADAL" clId="{624F0EF9-6AA0-394D-BFD2-56B2DD20D243}" dt="2021-08-25T21:48:56.808" v="6093" actId="26606"/>
          <ac:spMkLst>
            <pc:docMk/>
            <pc:sldMk cId="4204110812" sldId="260"/>
            <ac:spMk id="54" creationId="{A5271697-90F1-4A23-8EF2-0179F2EAFACB}"/>
          </ac:spMkLst>
        </pc:spChg>
        <pc:spChg chg="add del">
          <ac:chgData name="Yu-Hsien Jen" userId="6eb486cd-46ba-4f3a-9f9d-dcadd3d0a4e8" providerId="ADAL" clId="{624F0EF9-6AA0-394D-BFD2-56B2DD20D243}" dt="2021-08-25T21:48:56.808" v="6093" actId="26606"/>
          <ac:spMkLst>
            <pc:docMk/>
            <pc:sldMk cId="4204110812" sldId="260"/>
            <ac:spMk id="55" creationId="{D9F5512A-48E1-4C07-B75E-3CCC517B6804}"/>
          </ac:spMkLst>
        </pc:spChg>
        <pc:grpChg chg="add del">
          <ac:chgData name="Yu-Hsien Jen" userId="6eb486cd-46ba-4f3a-9f9d-dcadd3d0a4e8" providerId="ADAL" clId="{624F0EF9-6AA0-394D-BFD2-56B2DD20D243}" dt="2021-08-26T00:10:05.451" v="7877" actId="26606"/>
          <ac:grpSpMkLst>
            <pc:docMk/>
            <pc:sldMk cId="4204110812" sldId="260"/>
            <ac:grpSpMk id="12" creationId="{032D8612-31EB-44CF-A1D0-14FD4C705424}"/>
          </ac:grpSpMkLst>
        </pc:grpChg>
        <pc:grpChg chg="add">
          <ac:chgData name="Yu-Hsien Jen" userId="6eb486cd-46ba-4f3a-9f9d-dcadd3d0a4e8" providerId="ADAL" clId="{624F0EF9-6AA0-394D-BFD2-56B2DD20D243}" dt="2021-08-26T00:10:05.451" v="7877" actId="26606"/>
          <ac:grpSpMkLst>
            <pc:docMk/>
            <pc:sldMk cId="4204110812" sldId="260"/>
            <ac:grpSpMk id="22" creationId="{032D8612-31EB-44CF-A1D0-14FD4C705424}"/>
          </ac:grpSpMkLst>
        </pc:grpChg>
        <pc:grpChg chg="add del">
          <ac:chgData name="Yu-Hsien Jen" userId="6eb486cd-46ba-4f3a-9f9d-dcadd3d0a4e8" providerId="ADAL" clId="{624F0EF9-6AA0-394D-BFD2-56B2DD20D243}" dt="2021-08-25T21:48:43.016" v="6091" actId="26606"/>
          <ac:grpSpMkLst>
            <pc:docMk/>
            <pc:sldMk cId="4204110812" sldId="260"/>
            <ac:grpSpMk id="26" creationId="{032D8612-31EB-44CF-A1D0-14FD4C705424}"/>
          </ac:grpSpMkLst>
        </pc:grpChg>
        <pc:grpChg chg="add del">
          <ac:chgData name="Yu-Hsien Jen" userId="6eb486cd-46ba-4f3a-9f9d-dcadd3d0a4e8" providerId="ADAL" clId="{624F0EF9-6AA0-394D-BFD2-56B2DD20D243}" dt="2021-08-25T21:48:56.808" v="6093" actId="26606"/>
          <ac:grpSpMkLst>
            <pc:docMk/>
            <pc:sldMk cId="4204110812" sldId="260"/>
            <ac:grpSpMk id="32" creationId="{A9644633-5AE1-44D6-8F5F-6376DDA130CD}"/>
          </ac:grpSpMkLst>
        </pc:grpChg>
        <pc:picChg chg="add del mod">
          <ac:chgData name="Yu-Hsien Jen" userId="6eb486cd-46ba-4f3a-9f9d-dcadd3d0a4e8" providerId="ADAL" clId="{624F0EF9-6AA0-394D-BFD2-56B2DD20D243}" dt="2021-08-26T00:09:53.117" v="7874" actId="478"/>
          <ac:picMkLst>
            <pc:docMk/>
            <pc:sldMk cId="4204110812" sldId="260"/>
            <ac:picMk id="5" creationId="{2EEF8C60-C697-EB41-A543-8419A4028F87}"/>
          </ac:picMkLst>
        </pc:picChg>
        <pc:picChg chg="add mod">
          <ac:chgData name="Yu-Hsien Jen" userId="6eb486cd-46ba-4f3a-9f9d-dcadd3d0a4e8" providerId="ADAL" clId="{624F0EF9-6AA0-394D-BFD2-56B2DD20D243}" dt="2021-08-26T00:10:05.451" v="7877" actId="26606"/>
          <ac:picMkLst>
            <pc:docMk/>
            <pc:sldMk cId="4204110812" sldId="260"/>
            <ac:picMk id="7" creationId="{27C23781-87F1-AA49-80BC-DB1B4DA68311}"/>
          </ac:picMkLst>
        </pc:picChg>
      </pc:sldChg>
      <pc:sldChg chg="modTransition">
        <pc:chgData name="Yu-Hsien Jen" userId="6eb486cd-46ba-4f3a-9f9d-dcadd3d0a4e8" providerId="ADAL" clId="{624F0EF9-6AA0-394D-BFD2-56B2DD20D243}" dt="2021-08-26T05:36:44.244" v="19701"/>
        <pc:sldMkLst>
          <pc:docMk/>
          <pc:sldMk cId="3083237251" sldId="261"/>
        </pc:sldMkLst>
      </pc:sldChg>
      <pc:sldChg chg="modTransition">
        <pc:chgData name="Yu-Hsien Jen" userId="6eb486cd-46ba-4f3a-9f9d-dcadd3d0a4e8" providerId="ADAL" clId="{624F0EF9-6AA0-394D-BFD2-56B2DD20D243}" dt="2021-08-26T05:36:44.244" v="19701"/>
        <pc:sldMkLst>
          <pc:docMk/>
          <pc:sldMk cId="1378000994" sldId="262"/>
        </pc:sldMkLst>
      </pc:sldChg>
      <pc:sldChg chg="addSp delSp modSp del mod modTransition">
        <pc:chgData name="Yu-Hsien Jen" userId="6eb486cd-46ba-4f3a-9f9d-dcadd3d0a4e8" providerId="ADAL" clId="{624F0EF9-6AA0-394D-BFD2-56B2DD20D243}" dt="2021-08-26T20:21:46.331" v="28219" actId="2696"/>
        <pc:sldMkLst>
          <pc:docMk/>
          <pc:sldMk cId="1239868540" sldId="263"/>
        </pc:sldMkLst>
        <pc:spChg chg="mod">
          <ac:chgData name="Yu-Hsien Jen" userId="6eb486cd-46ba-4f3a-9f9d-dcadd3d0a4e8" providerId="ADAL" clId="{624F0EF9-6AA0-394D-BFD2-56B2DD20D243}" dt="2021-08-25T22:03:35.576" v="7453" actId="20577"/>
          <ac:spMkLst>
            <pc:docMk/>
            <pc:sldMk cId="1239868540" sldId="263"/>
            <ac:spMk id="2" creationId="{AE90F2C7-A217-1840-9865-0176A96ACE12}"/>
          </ac:spMkLst>
        </pc:spChg>
        <pc:spChg chg="mod">
          <ac:chgData name="Yu-Hsien Jen" userId="6eb486cd-46ba-4f3a-9f9d-dcadd3d0a4e8" providerId="ADAL" clId="{624F0EF9-6AA0-394D-BFD2-56B2DD20D243}" dt="2021-08-26T07:03:22.974" v="22999" actId="20577"/>
          <ac:spMkLst>
            <pc:docMk/>
            <pc:sldMk cId="1239868540" sldId="263"/>
            <ac:spMk id="3" creationId="{DF4CADA2-698F-224C-9B2D-3A9C2067C061}"/>
          </ac:spMkLst>
        </pc:spChg>
        <pc:spChg chg="add del mod">
          <ac:chgData name="Yu-Hsien Jen" userId="6eb486cd-46ba-4f3a-9f9d-dcadd3d0a4e8" providerId="ADAL" clId="{624F0EF9-6AA0-394D-BFD2-56B2DD20D243}" dt="2021-08-26T05:34:45.754" v="19617"/>
          <ac:spMkLst>
            <pc:docMk/>
            <pc:sldMk cId="1239868540" sldId="263"/>
            <ac:spMk id="5" creationId="{C811F693-823D-7F4F-A58A-5401BBD9CF42}"/>
          </ac:spMkLst>
        </pc:spChg>
      </pc:sldChg>
      <pc:sldChg chg="modTransition">
        <pc:chgData name="Yu-Hsien Jen" userId="6eb486cd-46ba-4f3a-9f9d-dcadd3d0a4e8" providerId="ADAL" clId="{624F0EF9-6AA0-394D-BFD2-56B2DD20D243}" dt="2021-08-26T05:36:44.244" v="19701"/>
        <pc:sldMkLst>
          <pc:docMk/>
          <pc:sldMk cId="2271080548" sldId="264"/>
        </pc:sldMkLst>
      </pc:sldChg>
      <pc:sldChg chg="modTransition">
        <pc:chgData name="Yu-Hsien Jen" userId="6eb486cd-46ba-4f3a-9f9d-dcadd3d0a4e8" providerId="ADAL" clId="{624F0EF9-6AA0-394D-BFD2-56B2DD20D243}" dt="2021-08-26T05:36:44.244" v="19701"/>
        <pc:sldMkLst>
          <pc:docMk/>
          <pc:sldMk cId="3024648520" sldId="265"/>
        </pc:sldMkLst>
      </pc:sldChg>
      <pc:sldChg chg="modSp mod ord modTransition">
        <pc:chgData name="Yu-Hsien Jen" userId="6eb486cd-46ba-4f3a-9f9d-dcadd3d0a4e8" providerId="ADAL" clId="{624F0EF9-6AA0-394D-BFD2-56B2DD20D243}" dt="2021-08-26T05:36:44.244" v="19701"/>
        <pc:sldMkLst>
          <pc:docMk/>
          <pc:sldMk cId="939563945" sldId="266"/>
        </pc:sldMkLst>
        <pc:spChg chg="mod">
          <ac:chgData name="Yu-Hsien Jen" userId="6eb486cd-46ba-4f3a-9f9d-dcadd3d0a4e8" providerId="ADAL" clId="{624F0EF9-6AA0-394D-BFD2-56B2DD20D243}" dt="2021-08-26T00:04:10.411" v="7713" actId="20577"/>
          <ac:spMkLst>
            <pc:docMk/>
            <pc:sldMk cId="939563945" sldId="266"/>
            <ac:spMk id="2" creationId="{27C423D4-05CF-8C44-82B3-CA1F97A45BD0}"/>
          </ac:spMkLst>
        </pc:spChg>
        <pc:spChg chg="mod">
          <ac:chgData name="Yu-Hsien Jen" userId="6eb486cd-46ba-4f3a-9f9d-dcadd3d0a4e8" providerId="ADAL" clId="{624F0EF9-6AA0-394D-BFD2-56B2DD20D243}" dt="2021-08-26T00:08:39.134" v="7872"/>
          <ac:spMkLst>
            <pc:docMk/>
            <pc:sldMk cId="939563945" sldId="266"/>
            <ac:spMk id="3" creationId="{BBE907B1-18F5-5741-BF68-D13B8C246575}"/>
          </ac:spMkLst>
        </pc:spChg>
      </pc:sldChg>
      <pc:sldChg chg="modTransition">
        <pc:chgData name="Yu-Hsien Jen" userId="6eb486cd-46ba-4f3a-9f9d-dcadd3d0a4e8" providerId="ADAL" clId="{624F0EF9-6AA0-394D-BFD2-56B2DD20D243}" dt="2021-08-26T05:36:44.244" v="19701"/>
        <pc:sldMkLst>
          <pc:docMk/>
          <pc:sldMk cId="3805305949" sldId="267"/>
        </pc:sldMkLst>
      </pc:sldChg>
      <pc:sldChg chg="modSp mod modTransition">
        <pc:chgData name="Yu-Hsien Jen" userId="6eb486cd-46ba-4f3a-9f9d-dcadd3d0a4e8" providerId="ADAL" clId="{624F0EF9-6AA0-394D-BFD2-56B2DD20D243}" dt="2021-08-26T05:36:44.244" v="19701"/>
        <pc:sldMkLst>
          <pc:docMk/>
          <pc:sldMk cId="2606496201" sldId="268"/>
        </pc:sldMkLst>
        <pc:spChg chg="mod">
          <ac:chgData name="Yu-Hsien Jen" userId="6eb486cd-46ba-4f3a-9f9d-dcadd3d0a4e8" providerId="ADAL" clId="{624F0EF9-6AA0-394D-BFD2-56B2DD20D243}" dt="2021-08-25T21:30:00.840" v="5120" actId="20577"/>
          <ac:spMkLst>
            <pc:docMk/>
            <pc:sldMk cId="2606496201" sldId="268"/>
            <ac:spMk id="2" creationId="{C3EAB7BB-5EAB-D543-86EA-C235FF16BA5D}"/>
          </ac:spMkLst>
        </pc:spChg>
        <pc:spChg chg="mod">
          <ac:chgData name="Yu-Hsien Jen" userId="6eb486cd-46ba-4f3a-9f9d-dcadd3d0a4e8" providerId="ADAL" clId="{624F0EF9-6AA0-394D-BFD2-56B2DD20D243}" dt="2021-08-25T21:32:44.824" v="5322" actId="20577"/>
          <ac:spMkLst>
            <pc:docMk/>
            <pc:sldMk cId="2606496201" sldId="268"/>
            <ac:spMk id="3" creationId="{FA0C0E7E-EDFC-2942-881A-231C1125F38D}"/>
          </ac:spMkLst>
        </pc:spChg>
      </pc:sldChg>
      <pc:sldChg chg="modSp mod modTransition">
        <pc:chgData name="Yu-Hsien Jen" userId="6eb486cd-46ba-4f3a-9f9d-dcadd3d0a4e8" providerId="ADAL" clId="{624F0EF9-6AA0-394D-BFD2-56B2DD20D243}" dt="2021-08-26T05:36:44.244" v="19701"/>
        <pc:sldMkLst>
          <pc:docMk/>
          <pc:sldMk cId="780123239" sldId="269"/>
        </pc:sldMkLst>
        <pc:spChg chg="mod">
          <ac:chgData name="Yu-Hsien Jen" userId="6eb486cd-46ba-4f3a-9f9d-dcadd3d0a4e8" providerId="ADAL" clId="{624F0EF9-6AA0-394D-BFD2-56B2DD20D243}" dt="2021-08-25T20:44:16.863" v="1303" actId="20577"/>
          <ac:spMkLst>
            <pc:docMk/>
            <pc:sldMk cId="780123239" sldId="269"/>
            <ac:spMk id="3" creationId="{52ECC035-D6C7-7744-B8D5-88700E15B6D5}"/>
          </ac:spMkLst>
        </pc:spChg>
      </pc:sldChg>
      <pc:sldChg chg="addSp delSp modSp new mod modTransition">
        <pc:chgData name="Yu-Hsien Jen" userId="6eb486cd-46ba-4f3a-9f9d-dcadd3d0a4e8" providerId="ADAL" clId="{624F0EF9-6AA0-394D-BFD2-56B2DD20D243}" dt="2021-08-26T05:36:44.244" v="19701"/>
        <pc:sldMkLst>
          <pc:docMk/>
          <pc:sldMk cId="2035037249" sldId="270"/>
        </pc:sldMkLst>
        <pc:spChg chg="mod">
          <ac:chgData name="Yu-Hsien Jen" userId="6eb486cd-46ba-4f3a-9f9d-dcadd3d0a4e8" providerId="ADAL" clId="{624F0EF9-6AA0-394D-BFD2-56B2DD20D243}" dt="2021-08-25T20:44:52.366" v="1363" actId="20577"/>
          <ac:spMkLst>
            <pc:docMk/>
            <pc:sldMk cId="2035037249" sldId="270"/>
            <ac:spMk id="2" creationId="{053064F7-08BB-9748-8114-29231E05C0AE}"/>
          </ac:spMkLst>
        </pc:spChg>
        <pc:spChg chg="del">
          <ac:chgData name="Yu-Hsien Jen" userId="6eb486cd-46ba-4f3a-9f9d-dcadd3d0a4e8" providerId="ADAL" clId="{624F0EF9-6AA0-394D-BFD2-56B2DD20D243}" dt="2021-08-25T20:45:21.521" v="1364" actId="3680"/>
          <ac:spMkLst>
            <pc:docMk/>
            <pc:sldMk cId="2035037249" sldId="270"/>
            <ac:spMk id="3" creationId="{DDD9BA1F-C183-344A-BA7D-C0728F467B41}"/>
          </ac:spMkLst>
        </pc:spChg>
        <pc:spChg chg="add mod">
          <ac:chgData name="Yu-Hsien Jen" userId="6eb486cd-46ba-4f3a-9f9d-dcadd3d0a4e8" providerId="ADAL" clId="{624F0EF9-6AA0-394D-BFD2-56B2DD20D243}" dt="2021-08-25T20:48:01.820" v="1734" actId="1076"/>
          <ac:spMkLst>
            <pc:docMk/>
            <pc:sldMk cId="2035037249" sldId="270"/>
            <ac:spMk id="5" creationId="{1DF9AA11-77BE-364D-B05A-4E3045B43685}"/>
          </ac:spMkLst>
        </pc:spChg>
        <pc:graphicFrameChg chg="add mod ord modGraphic">
          <ac:chgData name="Yu-Hsien Jen" userId="6eb486cd-46ba-4f3a-9f9d-dcadd3d0a4e8" providerId="ADAL" clId="{624F0EF9-6AA0-394D-BFD2-56B2DD20D243}" dt="2021-08-25T20:47:14.592" v="1587"/>
          <ac:graphicFrameMkLst>
            <pc:docMk/>
            <pc:sldMk cId="2035037249" sldId="270"/>
            <ac:graphicFrameMk id="4" creationId="{C8E2A176-89A5-3C4B-8CEC-3F5C3921398B}"/>
          </ac:graphicFrameMkLst>
        </pc:graphicFrameChg>
      </pc:sldChg>
      <pc:sldChg chg="modSp new mod modTransition">
        <pc:chgData name="Yu-Hsien Jen" userId="6eb486cd-46ba-4f3a-9f9d-dcadd3d0a4e8" providerId="ADAL" clId="{624F0EF9-6AA0-394D-BFD2-56B2DD20D243}" dt="2021-08-26T05:36:44.244" v="19701"/>
        <pc:sldMkLst>
          <pc:docMk/>
          <pc:sldMk cId="1254959467" sldId="271"/>
        </pc:sldMkLst>
        <pc:spChg chg="mod">
          <ac:chgData name="Yu-Hsien Jen" userId="6eb486cd-46ba-4f3a-9f9d-dcadd3d0a4e8" providerId="ADAL" clId="{624F0EF9-6AA0-394D-BFD2-56B2DD20D243}" dt="2021-08-25T20:48:21.525" v="1747" actId="20577"/>
          <ac:spMkLst>
            <pc:docMk/>
            <pc:sldMk cId="1254959467" sldId="271"/>
            <ac:spMk id="2" creationId="{3D82C43C-FEB3-4845-BD8F-EDA892AC2CB8}"/>
          </ac:spMkLst>
        </pc:spChg>
        <pc:spChg chg="mod">
          <ac:chgData name="Yu-Hsien Jen" userId="6eb486cd-46ba-4f3a-9f9d-dcadd3d0a4e8" providerId="ADAL" clId="{624F0EF9-6AA0-394D-BFD2-56B2DD20D243}" dt="2021-08-25T20:56:38.909" v="2315" actId="20577"/>
          <ac:spMkLst>
            <pc:docMk/>
            <pc:sldMk cId="1254959467" sldId="271"/>
            <ac:spMk id="3" creationId="{781F8FC6-B860-2941-AA09-C99CA4D6E455}"/>
          </ac:spMkLst>
        </pc:spChg>
      </pc:sldChg>
      <pc:sldChg chg="modSp new mod modTransition">
        <pc:chgData name="Yu-Hsien Jen" userId="6eb486cd-46ba-4f3a-9f9d-dcadd3d0a4e8" providerId="ADAL" clId="{624F0EF9-6AA0-394D-BFD2-56B2DD20D243}" dt="2021-08-26T05:36:44.244" v="19701"/>
        <pc:sldMkLst>
          <pc:docMk/>
          <pc:sldMk cId="1612001649" sldId="272"/>
        </pc:sldMkLst>
        <pc:spChg chg="mod">
          <ac:chgData name="Yu-Hsien Jen" userId="6eb486cd-46ba-4f3a-9f9d-dcadd3d0a4e8" providerId="ADAL" clId="{624F0EF9-6AA0-394D-BFD2-56B2DD20D243}" dt="2021-08-25T20:56:59.379" v="2384" actId="20577"/>
          <ac:spMkLst>
            <pc:docMk/>
            <pc:sldMk cId="1612001649" sldId="272"/>
            <ac:spMk id="2" creationId="{365C94B4-CE4F-7946-8B6A-A52C94BD7452}"/>
          </ac:spMkLst>
        </pc:spChg>
        <pc:spChg chg="mod">
          <ac:chgData name="Yu-Hsien Jen" userId="6eb486cd-46ba-4f3a-9f9d-dcadd3d0a4e8" providerId="ADAL" clId="{624F0EF9-6AA0-394D-BFD2-56B2DD20D243}" dt="2021-08-25T21:05:31.572" v="2812" actId="20577"/>
          <ac:spMkLst>
            <pc:docMk/>
            <pc:sldMk cId="1612001649" sldId="272"/>
            <ac:spMk id="3" creationId="{3D5DA2AD-AEAF-C247-9C1C-8F79E0C6F39D}"/>
          </ac:spMkLst>
        </pc:spChg>
      </pc:sldChg>
      <pc:sldChg chg="modSp new mod modTransition">
        <pc:chgData name="Yu-Hsien Jen" userId="6eb486cd-46ba-4f3a-9f9d-dcadd3d0a4e8" providerId="ADAL" clId="{624F0EF9-6AA0-394D-BFD2-56B2DD20D243}" dt="2021-08-26T05:36:44.244" v="19701"/>
        <pc:sldMkLst>
          <pc:docMk/>
          <pc:sldMk cId="3362605860" sldId="273"/>
        </pc:sldMkLst>
        <pc:spChg chg="mod">
          <ac:chgData name="Yu-Hsien Jen" userId="6eb486cd-46ba-4f3a-9f9d-dcadd3d0a4e8" providerId="ADAL" clId="{624F0EF9-6AA0-394D-BFD2-56B2DD20D243}" dt="2021-08-25T21:05:26.803" v="2811" actId="20577"/>
          <ac:spMkLst>
            <pc:docMk/>
            <pc:sldMk cId="3362605860" sldId="273"/>
            <ac:spMk id="2" creationId="{32422F38-E178-BF45-A7D7-5979000BB822}"/>
          </ac:spMkLst>
        </pc:spChg>
        <pc:spChg chg="mod">
          <ac:chgData name="Yu-Hsien Jen" userId="6eb486cd-46ba-4f3a-9f9d-dcadd3d0a4e8" providerId="ADAL" clId="{624F0EF9-6AA0-394D-BFD2-56B2DD20D243}" dt="2021-08-25T21:09:52.820" v="3180" actId="20577"/>
          <ac:spMkLst>
            <pc:docMk/>
            <pc:sldMk cId="3362605860" sldId="273"/>
            <ac:spMk id="3" creationId="{5BF3E242-A82B-314B-A79B-C8C7AFD72A02}"/>
          </ac:spMkLst>
        </pc:spChg>
      </pc:sldChg>
      <pc:sldChg chg="modSp new mod modTransition">
        <pc:chgData name="Yu-Hsien Jen" userId="6eb486cd-46ba-4f3a-9f9d-dcadd3d0a4e8" providerId="ADAL" clId="{624F0EF9-6AA0-394D-BFD2-56B2DD20D243}" dt="2021-08-26T05:36:44.244" v="19701"/>
        <pc:sldMkLst>
          <pc:docMk/>
          <pc:sldMk cId="830848991" sldId="274"/>
        </pc:sldMkLst>
        <pc:spChg chg="mod">
          <ac:chgData name="Yu-Hsien Jen" userId="6eb486cd-46ba-4f3a-9f9d-dcadd3d0a4e8" providerId="ADAL" clId="{624F0EF9-6AA0-394D-BFD2-56B2DD20D243}" dt="2021-08-25T21:11:01.918" v="3239" actId="20577"/>
          <ac:spMkLst>
            <pc:docMk/>
            <pc:sldMk cId="830848991" sldId="274"/>
            <ac:spMk id="2" creationId="{152C9661-8B9A-314C-8FDE-B0EE6DD1686B}"/>
          </ac:spMkLst>
        </pc:spChg>
        <pc:spChg chg="mod">
          <ac:chgData name="Yu-Hsien Jen" userId="6eb486cd-46ba-4f3a-9f9d-dcadd3d0a4e8" providerId="ADAL" clId="{624F0EF9-6AA0-394D-BFD2-56B2DD20D243}" dt="2021-08-25T21:17:39.026" v="4207" actId="20577"/>
          <ac:spMkLst>
            <pc:docMk/>
            <pc:sldMk cId="830848991" sldId="274"/>
            <ac:spMk id="3" creationId="{3EDC74B6-90C2-4C44-A0A6-624A9933A3FE}"/>
          </ac:spMkLst>
        </pc:spChg>
      </pc:sldChg>
      <pc:sldChg chg="modSp new mod modTransition">
        <pc:chgData name="Yu-Hsien Jen" userId="6eb486cd-46ba-4f3a-9f9d-dcadd3d0a4e8" providerId="ADAL" clId="{624F0EF9-6AA0-394D-BFD2-56B2DD20D243}" dt="2021-08-26T05:36:44.244" v="19701"/>
        <pc:sldMkLst>
          <pc:docMk/>
          <pc:sldMk cId="1979178349" sldId="275"/>
        </pc:sldMkLst>
        <pc:spChg chg="mod">
          <ac:chgData name="Yu-Hsien Jen" userId="6eb486cd-46ba-4f3a-9f9d-dcadd3d0a4e8" providerId="ADAL" clId="{624F0EF9-6AA0-394D-BFD2-56B2DD20D243}" dt="2021-08-25T21:18:26.200" v="4242" actId="20577"/>
          <ac:spMkLst>
            <pc:docMk/>
            <pc:sldMk cId="1979178349" sldId="275"/>
            <ac:spMk id="2" creationId="{B3425D9A-BDB9-1742-A66E-CEC08606EC6A}"/>
          </ac:spMkLst>
        </pc:spChg>
        <pc:spChg chg="mod">
          <ac:chgData name="Yu-Hsien Jen" userId="6eb486cd-46ba-4f3a-9f9d-dcadd3d0a4e8" providerId="ADAL" clId="{624F0EF9-6AA0-394D-BFD2-56B2DD20D243}" dt="2021-08-25T21:27:17.631" v="4760" actId="20577"/>
          <ac:spMkLst>
            <pc:docMk/>
            <pc:sldMk cId="1979178349" sldId="275"/>
            <ac:spMk id="3" creationId="{5D2201E2-9345-8D4A-A76E-12E75B467C0E}"/>
          </ac:spMkLst>
        </pc:spChg>
      </pc:sldChg>
      <pc:sldChg chg="addSp delSp modSp new mod modTransition setBg">
        <pc:chgData name="Yu-Hsien Jen" userId="6eb486cd-46ba-4f3a-9f9d-dcadd3d0a4e8" providerId="ADAL" clId="{624F0EF9-6AA0-394D-BFD2-56B2DD20D243}" dt="2021-08-26T05:36:44.244" v="19701"/>
        <pc:sldMkLst>
          <pc:docMk/>
          <pc:sldMk cId="3083500055" sldId="276"/>
        </pc:sldMkLst>
        <pc:spChg chg="add del mod">
          <ac:chgData name="Yu-Hsien Jen" userId="6eb486cd-46ba-4f3a-9f9d-dcadd3d0a4e8" providerId="ADAL" clId="{624F0EF9-6AA0-394D-BFD2-56B2DD20D243}" dt="2021-08-25T21:34:25.388" v="5402" actId="20577"/>
          <ac:spMkLst>
            <pc:docMk/>
            <pc:sldMk cId="3083500055" sldId="276"/>
            <ac:spMk id="2" creationId="{5DF21D2C-73CC-1C42-B295-889109838573}"/>
          </ac:spMkLst>
        </pc:spChg>
        <pc:spChg chg="del">
          <ac:chgData name="Yu-Hsien Jen" userId="6eb486cd-46ba-4f3a-9f9d-dcadd3d0a4e8" providerId="ADAL" clId="{624F0EF9-6AA0-394D-BFD2-56B2DD20D243}" dt="2021-08-25T21:33:15.343" v="5324"/>
          <ac:spMkLst>
            <pc:docMk/>
            <pc:sldMk cId="3083500055" sldId="276"/>
            <ac:spMk id="3" creationId="{72726411-A335-254B-B6FA-95F15F5EDA38}"/>
          </ac:spMkLst>
        </pc:spChg>
        <pc:spChg chg="add mod">
          <ac:chgData name="Yu-Hsien Jen" userId="6eb486cd-46ba-4f3a-9f9d-dcadd3d0a4e8" providerId="ADAL" clId="{624F0EF9-6AA0-394D-BFD2-56B2DD20D243}" dt="2021-08-25T21:34:33.493" v="5403" actId="1076"/>
          <ac:spMkLst>
            <pc:docMk/>
            <pc:sldMk cId="3083500055" sldId="276"/>
            <ac:spMk id="5" creationId="{7A7DAC93-3457-2648-9B7F-B9966EC94DAA}"/>
          </ac:spMkLst>
        </pc:spChg>
        <pc:spChg chg="add del">
          <ac:chgData name="Yu-Hsien Jen" userId="6eb486cd-46ba-4f3a-9f9d-dcadd3d0a4e8" providerId="ADAL" clId="{624F0EF9-6AA0-394D-BFD2-56B2DD20D243}" dt="2021-08-25T21:33:19.983" v="5327" actId="26606"/>
          <ac:spMkLst>
            <pc:docMk/>
            <pc:sldMk cId="3083500055" sldId="276"/>
            <ac:spMk id="9" creationId="{F3060C83-F051-4F0E-ABAD-AA0DFC48B218}"/>
          </ac:spMkLst>
        </pc:spChg>
        <pc:spChg chg="add del">
          <ac:chgData name="Yu-Hsien Jen" userId="6eb486cd-46ba-4f3a-9f9d-dcadd3d0a4e8" providerId="ADAL" clId="{624F0EF9-6AA0-394D-BFD2-56B2DD20D243}" dt="2021-08-25T21:33:19.983" v="5327" actId="26606"/>
          <ac:spMkLst>
            <pc:docMk/>
            <pc:sldMk cId="3083500055" sldId="276"/>
            <ac:spMk id="11" creationId="{83C98ABE-055B-441F-B07E-44F97F083C39}"/>
          </ac:spMkLst>
        </pc:spChg>
        <pc:spChg chg="add del">
          <ac:chgData name="Yu-Hsien Jen" userId="6eb486cd-46ba-4f3a-9f9d-dcadd3d0a4e8" providerId="ADAL" clId="{624F0EF9-6AA0-394D-BFD2-56B2DD20D243}" dt="2021-08-25T21:33:19.983" v="5327" actId="26606"/>
          <ac:spMkLst>
            <pc:docMk/>
            <pc:sldMk cId="3083500055" sldId="276"/>
            <ac:spMk id="13" creationId="{29FDB030-9B49-4CED-8CCD-4D99382388AC}"/>
          </ac:spMkLst>
        </pc:spChg>
        <pc:spChg chg="add del">
          <ac:chgData name="Yu-Hsien Jen" userId="6eb486cd-46ba-4f3a-9f9d-dcadd3d0a4e8" providerId="ADAL" clId="{624F0EF9-6AA0-394D-BFD2-56B2DD20D243}" dt="2021-08-25T21:33:19.983" v="5327" actId="26606"/>
          <ac:spMkLst>
            <pc:docMk/>
            <pc:sldMk cId="3083500055" sldId="276"/>
            <ac:spMk id="15" creationId="{3783CA14-24A1-485C-8B30-D6A5D87987AD}"/>
          </ac:spMkLst>
        </pc:spChg>
        <pc:spChg chg="add del">
          <ac:chgData name="Yu-Hsien Jen" userId="6eb486cd-46ba-4f3a-9f9d-dcadd3d0a4e8" providerId="ADAL" clId="{624F0EF9-6AA0-394D-BFD2-56B2DD20D243}" dt="2021-08-25T21:33:19.983" v="5327" actId="26606"/>
          <ac:spMkLst>
            <pc:docMk/>
            <pc:sldMk cId="3083500055" sldId="276"/>
            <ac:spMk id="17" creationId="{9A97C86A-04D6-40F7-AE84-31AB43E6A846}"/>
          </ac:spMkLst>
        </pc:spChg>
        <pc:spChg chg="add del">
          <ac:chgData name="Yu-Hsien Jen" userId="6eb486cd-46ba-4f3a-9f9d-dcadd3d0a4e8" providerId="ADAL" clId="{624F0EF9-6AA0-394D-BFD2-56B2DD20D243}" dt="2021-08-25T21:33:19.983" v="5327" actId="26606"/>
          <ac:spMkLst>
            <pc:docMk/>
            <pc:sldMk cId="3083500055" sldId="276"/>
            <ac:spMk id="19" creationId="{FF9F2414-84E8-453E-B1F3-389FDE8192D9}"/>
          </ac:spMkLst>
        </pc:spChg>
        <pc:spChg chg="add del">
          <ac:chgData name="Yu-Hsien Jen" userId="6eb486cd-46ba-4f3a-9f9d-dcadd3d0a4e8" providerId="ADAL" clId="{624F0EF9-6AA0-394D-BFD2-56B2DD20D243}" dt="2021-08-25T21:33:19.983" v="5327" actId="26606"/>
          <ac:spMkLst>
            <pc:docMk/>
            <pc:sldMk cId="3083500055" sldId="276"/>
            <ac:spMk id="21" creationId="{3ECA69A1-7536-43AC-85EF-C7106179F5ED}"/>
          </ac:spMkLst>
        </pc:spChg>
        <pc:graphicFrameChg chg="add mod modGraphic">
          <ac:chgData name="Yu-Hsien Jen" userId="6eb486cd-46ba-4f3a-9f9d-dcadd3d0a4e8" providerId="ADAL" clId="{624F0EF9-6AA0-394D-BFD2-56B2DD20D243}" dt="2021-08-25T21:33:19.983" v="5327" actId="26606"/>
          <ac:graphicFrameMkLst>
            <pc:docMk/>
            <pc:sldMk cId="3083500055" sldId="276"/>
            <ac:graphicFrameMk id="4" creationId="{3BFA0B0B-26F4-DD4D-82C0-2EDBE7D48052}"/>
          </ac:graphicFrameMkLst>
        </pc:graphicFrameChg>
      </pc:sldChg>
      <pc:sldChg chg="modSp new mod modTransition">
        <pc:chgData name="Yu-Hsien Jen" userId="6eb486cd-46ba-4f3a-9f9d-dcadd3d0a4e8" providerId="ADAL" clId="{624F0EF9-6AA0-394D-BFD2-56B2DD20D243}" dt="2021-08-26T05:36:44.244" v="19701"/>
        <pc:sldMkLst>
          <pc:docMk/>
          <pc:sldMk cId="2624953120" sldId="277"/>
        </pc:sldMkLst>
        <pc:spChg chg="mod">
          <ac:chgData name="Yu-Hsien Jen" userId="6eb486cd-46ba-4f3a-9f9d-dcadd3d0a4e8" providerId="ADAL" clId="{624F0EF9-6AA0-394D-BFD2-56B2DD20D243}" dt="2021-08-25T21:41:19.615" v="5420" actId="313"/>
          <ac:spMkLst>
            <pc:docMk/>
            <pc:sldMk cId="2624953120" sldId="277"/>
            <ac:spMk id="2" creationId="{330F920D-84D5-AD4D-B83C-B12CCE6A6725}"/>
          </ac:spMkLst>
        </pc:spChg>
        <pc:spChg chg="mod">
          <ac:chgData name="Yu-Hsien Jen" userId="6eb486cd-46ba-4f3a-9f9d-dcadd3d0a4e8" providerId="ADAL" clId="{624F0EF9-6AA0-394D-BFD2-56B2DD20D243}" dt="2021-08-25T21:48:09.978" v="6089" actId="27636"/>
          <ac:spMkLst>
            <pc:docMk/>
            <pc:sldMk cId="2624953120" sldId="277"/>
            <ac:spMk id="3" creationId="{E971487F-F8AA-4644-B2B2-A2D3EED798A9}"/>
          </ac:spMkLst>
        </pc:spChg>
      </pc:sldChg>
      <pc:sldChg chg="modSp new mod modTransition">
        <pc:chgData name="Yu-Hsien Jen" userId="6eb486cd-46ba-4f3a-9f9d-dcadd3d0a4e8" providerId="ADAL" clId="{624F0EF9-6AA0-394D-BFD2-56B2DD20D243}" dt="2021-08-26T05:36:44.244" v="19701"/>
        <pc:sldMkLst>
          <pc:docMk/>
          <pc:sldMk cId="110121307" sldId="278"/>
        </pc:sldMkLst>
        <pc:spChg chg="mod">
          <ac:chgData name="Yu-Hsien Jen" userId="6eb486cd-46ba-4f3a-9f9d-dcadd3d0a4e8" providerId="ADAL" clId="{624F0EF9-6AA0-394D-BFD2-56B2DD20D243}" dt="2021-08-25T21:46:56.687" v="5945" actId="20577"/>
          <ac:spMkLst>
            <pc:docMk/>
            <pc:sldMk cId="110121307" sldId="278"/>
            <ac:spMk id="2" creationId="{D37CD757-0CE9-A049-AC80-B21C276380B0}"/>
          </ac:spMkLst>
        </pc:spChg>
        <pc:spChg chg="mod">
          <ac:chgData name="Yu-Hsien Jen" userId="6eb486cd-46ba-4f3a-9f9d-dcadd3d0a4e8" providerId="ADAL" clId="{624F0EF9-6AA0-394D-BFD2-56B2DD20D243}" dt="2021-08-25T21:52:30.434" v="6574" actId="113"/>
          <ac:spMkLst>
            <pc:docMk/>
            <pc:sldMk cId="110121307" sldId="278"/>
            <ac:spMk id="3" creationId="{7284A09A-BBF0-A943-B268-B4B60E758B84}"/>
          </ac:spMkLst>
        </pc:spChg>
      </pc:sldChg>
      <pc:sldChg chg="modSp new mod modTransition">
        <pc:chgData name="Yu-Hsien Jen" userId="6eb486cd-46ba-4f3a-9f9d-dcadd3d0a4e8" providerId="ADAL" clId="{624F0EF9-6AA0-394D-BFD2-56B2DD20D243}" dt="2021-08-26T05:36:44.244" v="19701"/>
        <pc:sldMkLst>
          <pc:docMk/>
          <pc:sldMk cId="4073950124" sldId="279"/>
        </pc:sldMkLst>
        <pc:spChg chg="mod">
          <ac:chgData name="Yu-Hsien Jen" userId="6eb486cd-46ba-4f3a-9f9d-dcadd3d0a4e8" providerId="ADAL" clId="{624F0EF9-6AA0-394D-BFD2-56B2DD20D243}" dt="2021-08-25T21:55:22.323" v="6588" actId="20577"/>
          <ac:spMkLst>
            <pc:docMk/>
            <pc:sldMk cId="4073950124" sldId="279"/>
            <ac:spMk id="2" creationId="{BEC08673-3CD6-6C4A-BB33-62087BCCEE44}"/>
          </ac:spMkLst>
        </pc:spChg>
        <pc:spChg chg="mod">
          <ac:chgData name="Yu-Hsien Jen" userId="6eb486cd-46ba-4f3a-9f9d-dcadd3d0a4e8" providerId="ADAL" clId="{624F0EF9-6AA0-394D-BFD2-56B2DD20D243}" dt="2021-08-25T22:03:03.101" v="7451" actId="20577"/>
          <ac:spMkLst>
            <pc:docMk/>
            <pc:sldMk cId="4073950124" sldId="279"/>
            <ac:spMk id="3" creationId="{75A13FF5-C083-4540-8EF0-312EC68AD09F}"/>
          </ac:spMkLst>
        </pc:spChg>
      </pc:sldChg>
      <pc:sldChg chg="addSp delSp modSp new mod ord modTransition setBg">
        <pc:chgData name="Yu-Hsien Jen" userId="6eb486cd-46ba-4f3a-9f9d-dcadd3d0a4e8" providerId="ADAL" clId="{624F0EF9-6AA0-394D-BFD2-56B2DD20D243}" dt="2021-08-26T05:36:44.244" v="19701"/>
        <pc:sldMkLst>
          <pc:docMk/>
          <pc:sldMk cId="3923858469" sldId="280"/>
        </pc:sldMkLst>
        <pc:spChg chg="mod">
          <ac:chgData name="Yu-Hsien Jen" userId="6eb486cd-46ba-4f3a-9f9d-dcadd3d0a4e8" providerId="ADAL" clId="{624F0EF9-6AA0-394D-BFD2-56B2DD20D243}" dt="2021-08-25T22:11:30.935" v="7677" actId="26606"/>
          <ac:spMkLst>
            <pc:docMk/>
            <pc:sldMk cId="3923858469" sldId="280"/>
            <ac:spMk id="2" creationId="{A53AAD75-825F-314A-A55A-8C53798E2C70}"/>
          </ac:spMkLst>
        </pc:spChg>
        <pc:spChg chg="mod">
          <ac:chgData name="Yu-Hsien Jen" userId="6eb486cd-46ba-4f3a-9f9d-dcadd3d0a4e8" providerId="ADAL" clId="{624F0EF9-6AA0-394D-BFD2-56B2DD20D243}" dt="2021-08-25T22:12:00.286" v="7683" actId="14100"/>
          <ac:spMkLst>
            <pc:docMk/>
            <pc:sldMk cId="3923858469" sldId="280"/>
            <ac:spMk id="3" creationId="{0754FF5B-539C-C246-AF75-E2589FF0FD64}"/>
          </ac:spMkLst>
        </pc:spChg>
        <pc:spChg chg="add del">
          <ac:chgData name="Yu-Hsien Jen" userId="6eb486cd-46ba-4f3a-9f9d-dcadd3d0a4e8" providerId="ADAL" clId="{624F0EF9-6AA0-394D-BFD2-56B2DD20D243}" dt="2021-08-25T22:11:30.935" v="7677" actId="26606"/>
          <ac:spMkLst>
            <pc:docMk/>
            <pc:sldMk cId="3923858469" sldId="280"/>
            <ac:spMk id="10" creationId="{28D31E1B-0407-4223-9642-0B642CBF57D9}"/>
          </ac:spMkLst>
        </pc:spChg>
        <pc:spChg chg="add del">
          <ac:chgData name="Yu-Hsien Jen" userId="6eb486cd-46ba-4f3a-9f9d-dcadd3d0a4e8" providerId="ADAL" clId="{624F0EF9-6AA0-394D-BFD2-56B2DD20D243}" dt="2021-08-25T22:11:30.935" v="7677" actId="26606"/>
          <ac:spMkLst>
            <pc:docMk/>
            <pc:sldMk cId="3923858469" sldId="280"/>
            <ac:spMk id="17" creationId="{D5B0017B-2ECA-49AF-B397-DC140825DF8D}"/>
          </ac:spMkLst>
        </pc:spChg>
        <pc:spChg chg="add del">
          <ac:chgData name="Yu-Hsien Jen" userId="6eb486cd-46ba-4f3a-9f9d-dcadd3d0a4e8" providerId="ADAL" clId="{624F0EF9-6AA0-394D-BFD2-56B2DD20D243}" dt="2021-08-25T22:11:30.935" v="7677" actId="26606"/>
          <ac:spMkLst>
            <pc:docMk/>
            <pc:sldMk cId="3923858469" sldId="280"/>
            <ac:spMk id="19" creationId="{70E96339-907C-46C3-99AC-31179B6F0EBD}"/>
          </ac:spMkLst>
        </pc:spChg>
        <pc:grpChg chg="add del">
          <ac:chgData name="Yu-Hsien Jen" userId="6eb486cd-46ba-4f3a-9f9d-dcadd3d0a4e8" providerId="ADAL" clId="{624F0EF9-6AA0-394D-BFD2-56B2DD20D243}" dt="2021-08-25T22:11:30.935" v="7677" actId="26606"/>
          <ac:grpSpMkLst>
            <pc:docMk/>
            <pc:sldMk cId="3923858469" sldId="280"/>
            <ac:grpSpMk id="12" creationId="{AE1C45F0-260A-458C-96ED-C1F6D2151219}"/>
          </ac:grpSpMkLst>
        </pc:grpChg>
        <pc:picChg chg="add del mod">
          <ac:chgData name="Yu-Hsien Jen" userId="6eb486cd-46ba-4f3a-9f9d-dcadd3d0a4e8" providerId="ADAL" clId="{624F0EF9-6AA0-394D-BFD2-56B2DD20D243}" dt="2021-08-25T22:12:03.177" v="7684" actId="478"/>
          <ac:picMkLst>
            <pc:docMk/>
            <pc:sldMk cId="3923858469" sldId="280"/>
            <ac:picMk id="5" creationId="{0379F96A-7B8A-E045-8FAC-674AC914A7F4}"/>
          </ac:picMkLst>
        </pc:picChg>
        <pc:cxnChg chg="add del">
          <ac:chgData name="Yu-Hsien Jen" userId="6eb486cd-46ba-4f3a-9f9d-dcadd3d0a4e8" providerId="ADAL" clId="{624F0EF9-6AA0-394D-BFD2-56B2DD20D243}" dt="2021-08-25T22:11:30.935" v="7677" actId="26606"/>
          <ac:cxnSpMkLst>
            <pc:docMk/>
            <pc:sldMk cId="3923858469" sldId="280"/>
            <ac:cxnSpMk id="21" creationId="{6CF1BAF6-AD41-4082-B212-8A1F9A2E8779}"/>
          </ac:cxnSpMkLst>
        </pc:cxnChg>
      </pc:sldChg>
      <pc:sldChg chg="addSp modSp new mod modTransition setBg">
        <pc:chgData name="Yu-Hsien Jen" userId="6eb486cd-46ba-4f3a-9f9d-dcadd3d0a4e8" providerId="ADAL" clId="{624F0EF9-6AA0-394D-BFD2-56B2DD20D243}" dt="2021-08-26T05:36:44.244" v="19701"/>
        <pc:sldMkLst>
          <pc:docMk/>
          <pc:sldMk cId="1512623314" sldId="281"/>
        </pc:sldMkLst>
        <pc:spChg chg="mod">
          <ac:chgData name="Yu-Hsien Jen" userId="6eb486cd-46ba-4f3a-9f9d-dcadd3d0a4e8" providerId="ADAL" clId="{624F0EF9-6AA0-394D-BFD2-56B2DD20D243}" dt="2021-08-26T00:11:28.537" v="7917" actId="26606"/>
          <ac:spMkLst>
            <pc:docMk/>
            <pc:sldMk cId="1512623314" sldId="281"/>
            <ac:spMk id="2" creationId="{F4D1F9EB-9B19-9841-9585-A18D3675C135}"/>
          </ac:spMkLst>
        </pc:spChg>
        <pc:spChg chg="mod">
          <ac:chgData name="Yu-Hsien Jen" userId="6eb486cd-46ba-4f3a-9f9d-dcadd3d0a4e8" providerId="ADAL" clId="{624F0EF9-6AA0-394D-BFD2-56B2DD20D243}" dt="2021-08-26T00:11:28.537" v="7917" actId="26606"/>
          <ac:spMkLst>
            <pc:docMk/>
            <pc:sldMk cId="1512623314" sldId="281"/>
            <ac:spMk id="3" creationId="{0DC268A1-F369-5747-A0D7-98B631752E38}"/>
          </ac:spMkLst>
        </pc:spChg>
        <pc:spChg chg="add">
          <ac:chgData name="Yu-Hsien Jen" userId="6eb486cd-46ba-4f3a-9f9d-dcadd3d0a4e8" providerId="ADAL" clId="{624F0EF9-6AA0-394D-BFD2-56B2DD20D243}" dt="2021-08-26T00:11:28.537" v="7917" actId="26606"/>
          <ac:spMkLst>
            <pc:docMk/>
            <pc:sldMk cId="1512623314" sldId="281"/>
            <ac:spMk id="10" creationId="{47942995-B07F-4636-9A06-C6A104B260A8}"/>
          </ac:spMkLst>
        </pc:spChg>
        <pc:spChg chg="add">
          <ac:chgData name="Yu-Hsien Jen" userId="6eb486cd-46ba-4f3a-9f9d-dcadd3d0a4e8" providerId="ADAL" clId="{624F0EF9-6AA0-394D-BFD2-56B2DD20D243}" dt="2021-08-26T00:11:28.537" v="7917" actId="26606"/>
          <ac:spMkLst>
            <pc:docMk/>
            <pc:sldMk cId="1512623314" sldId="281"/>
            <ac:spMk id="17" creationId="{B81933D1-5615-42C7-9C0B-4EB7105CCE2D}"/>
          </ac:spMkLst>
        </pc:spChg>
        <pc:spChg chg="add">
          <ac:chgData name="Yu-Hsien Jen" userId="6eb486cd-46ba-4f3a-9f9d-dcadd3d0a4e8" providerId="ADAL" clId="{624F0EF9-6AA0-394D-BFD2-56B2DD20D243}" dt="2021-08-26T00:11:28.537" v="7917" actId="26606"/>
          <ac:spMkLst>
            <pc:docMk/>
            <pc:sldMk cId="1512623314" sldId="281"/>
            <ac:spMk id="19" creationId="{19C9EAEA-39D0-4B0E-A0EB-51E7B26740B1}"/>
          </ac:spMkLst>
        </pc:spChg>
        <pc:grpChg chg="add">
          <ac:chgData name="Yu-Hsien Jen" userId="6eb486cd-46ba-4f3a-9f9d-dcadd3d0a4e8" providerId="ADAL" clId="{624F0EF9-6AA0-394D-BFD2-56B2DD20D243}" dt="2021-08-26T00:11:28.537" v="7917" actId="26606"/>
          <ac:grpSpMkLst>
            <pc:docMk/>
            <pc:sldMk cId="1512623314" sldId="281"/>
            <ac:grpSpMk id="12" creationId="{032D8612-31EB-44CF-A1D0-14FD4C705424}"/>
          </ac:grpSpMkLst>
        </pc:grpChg>
        <pc:picChg chg="add mod">
          <ac:chgData name="Yu-Hsien Jen" userId="6eb486cd-46ba-4f3a-9f9d-dcadd3d0a4e8" providerId="ADAL" clId="{624F0EF9-6AA0-394D-BFD2-56B2DD20D243}" dt="2021-08-26T00:11:28.537" v="7917" actId="26606"/>
          <ac:picMkLst>
            <pc:docMk/>
            <pc:sldMk cId="1512623314" sldId="281"/>
            <ac:picMk id="5" creationId="{9A5F922E-16A9-6945-A238-31744B3D2057}"/>
          </ac:picMkLst>
        </pc:picChg>
      </pc:sldChg>
      <pc:sldChg chg="new del">
        <pc:chgData name="Yu-Hsien Jen" userId="6eb486cd-46ba-4f3a-9f9d-dcadd3d0a4e8" providerId="ADAL" clId="{624F0EF9-6AA0-394D-BFD2-56B2DD20D243}" dt="2021-08-26T00:10:23.600" v="7878" actId="2696"/>
        <pc:sldMkLst>
          <pc:docMk/>
          <pc:sldMk cId="3637712637" sldId="281"/>
        </pc:sldMkLst>
      </pc:sldChg>
      <pc:sldChg chg="modSp new mod modTransition">
        <pc:chgData name="Yu-Hsien Jen" userId="6eb486cd-46ba-4f3a-9f9d-dcadd3d0a4e8" providerId="ADAL" clId="{624F0EF9-6AA0-394D-BFD2-56B2DD20D243}" dt="2021-08-26T05:36:44.244" v="19701"/>
        <pc:sldMkLst>
          <pc:docMk/>
          <pc:sldMk cId="1872250255" sldId="282"/>
        </pc:sldMkLst>
        <pc:spChg chg="mod">
          <ac:chgData name="Yu-Hsien Jen" userId="6eb486cd-46ba-4f3a-9f9d-dcadd3d0a4e8" providerId="ADAL" clId="{624F0EF9-6AA0-394D-BFD2-56B2DD20D243}" dt="2021-08-26T00:11:42.882" v="7937" actId="20577"/>
          <ac:spMkLst>
            <pc:docMk/>
            <pc:sldMk cId="1872250255" sldId="282"/>
            <ac:spMk id="2" creationId="{5EDF308C-F521-5345-BE0C-149867A0A572}"/>
          </ac:spMkLst>
        </pc:spChg>
        <pc:spChg chg="mod">
          <ac:chgData name="Yu-Hsien Jen" userId="6eb486cd-46ba-4f3a-9f9d-dcadd3d0a4e8" providerId="ADAL" clId="{624F0EF9-6AA0-394D-BFD2-56B2DD20D243}" dt="2021-08-26T00:24:17.786" v="8637" actId="27636"/>
          <ac:spMkLst>
            <pc:docMk/>
            <pc:sldMk cId="1872250255" sldId="282"/>
            <ac:spMk id="3" creationId="{14D4F80E-C084-9B40-8525-7AEEB2901B63}"/>
          </ac:spMkLst>
        </pc:spChg>
      </pc:sldChg>
      <pc:sldChg chg="modSp new mod modTransition">
        <pc:chgData name="Yu-Hsien Jen" userId="6eb486cd-46ba-4f3a-9f9d-dcadd3d0a4e8" providerId="ADAL" clId="{624F0EF9-6AA0-394D-BFD2-56B2DD20D243}" dt="2021-08-26T05:36:44.244" v="19701"/>
        <pc:sldMkLst>
          <pc:docMk/>
          <pc:sldMk cId="4107653944" sldId="283"/>
        </pc:sldMkLst>
        <pc:spChg chg="mod">
          <ac:chgData name="Yu-Hsien Jen" userId="6eb486cd-46ba-4f3a-9f9d-dcadd3d0a4e8" providerId="ADAL" clId="{624F0EF9-6AA0-394D-BFD2-56B2DD20D243}" dt="2021-08-26T00:24:28.614" v="8672" actId="20577"/>
          <ac:spMkLst>
            <pc:docMk/>
            <pc:sldMk cId="4107653944" sldId="283"/>
            <ac:spMk id="2" creationId="{DFB501B2-8AD9-994D-ADEB-486F6AB86ADC}"/>
          </ac:spMkLst>
        </pc:spChg>
        <pc:spChg chg="mod">
          <ac:chgData name="Yu-Hsien Jen" userId="6eb486cd-46ba-4f3a-9f9d-dcadd3d0a4e8" providerId="ADAL" clId="{624F0EF9-6AA0-394D-BFD2-56B2DD20D243}" dt="2021-08-26T00:28:51.144" v="9069" actId="20577"/>
          <ac:spMkLst>
            <pc:docMk/>
            <pc:sldMk cId="4107653944" sldId="283"/>
            <ac:spMk id="3" creationId="{543BDD1E-001F-A346-A10B-C0F3745DBDC1}"/>
          </ac:spMkLst>
        </pc:spChg>
      </pc:sldChg>
      <pc:sldChg chg="addSp delSp modSp new mod modTransition">
        <pc:chgData name="Yu-Hsien Jen" userId="6eb486cd-46ba-4f3a-9f9d-dcadd3d0a4e8" providerId="ADAL" clId="{624F0EF9-6AA0-394D-BFD2-56B2DD20D243}" dt="2021-08-26T05:36:44.244" v="19701"/>
        <pc:sldMkLst>
          <pc:docMk/>
          <pc:sldMk cId="846773497" sldId="284"/>
        </pc:sldMkLst>
        <pc:spChg chg="mod">
          <ac:chgData name="Yu-Hsien Jen" userId="6eb486cd-46ba-4f3a-9f9d-dcadd3d0a4e8" providerId="ADAL" clId="{624F0EF9-6AA0-394D-BFD2-56B2DD20D243}" dt="2021-08-26T00:42:57.289" v="9844" actId="20577"/>
          <ac:spMkLst>
            <pc:docMk/>
            <pc:sldMk cId="846773497" sldId="284"/>
            <ac:spMk id="2" creationId="{1FFBDF10-B873-3349-981E-FC83ADD700F3}"/>
          </ac:spMkLst>
        </pc:spChg>
        <pc:spChg chg="del">
          <ac:chgData name="Yu-Hsien Jen" userId="6eb486cd-46ba-4f3a-9f9d-dcadd3d0a4e8" providerId="ADAL" clId="{624F0EF9-6AA0-394D-BFD2-56B2DD20D243}" dt="2021-08-26T00:29:54.239" v="9125" actId="3680"/>
          <ac:spMkLst>
            <pc:docMk/>
            <pc:sldMk cId="846773497" sldId="284"/>
            <ac:spMk id="3" creationId="{83B37DEB-19C2-B044-B022-3298DECC80AE}"/>
          </ac:spMkLst>
        </pc:spChg>
        <pc:graphicFrameChg chg="add mod ord modGraphic">
          <ac:chgData name="Yu-Hsien Jen" userId="6eb486cd-46ba-4f3a-9f9d-dcadd3d0a4e8" providerId="ADAL" clId="{624F0EF9-6AA0-394D-BFD2-56B2DD20D243}" dt="2021-08-26T00:36:46.467" v="9506" actId="20577"/>
          <ac:graphicFrameMkLst>
            <pc:docMk/>
            <pc:sldMk cId="846773497" sldId="284"/>
            <ac:graphicFrameMk id="4" creationId="{B218DA72-EC8F-0E41-8129-163F9E7CFAE6}"/>
          </ac:graphicFrameMkLst>
        </pc:graphicFrameChg>
      </pc:sldChg>
      <pc:sldChg chg="modSp new mod modTransition">
        <pc:chgData name="Yu-Hsien Jen" userId="6eb486cd-46ba-4f3a-9f9d-dcadd3d0a4e8" providerId="ADAL" clId="{624F0EF9-6AA0-394D-BFD2-56B2DD20D243}" dt="2021-08-26T05:36:44.244" v="19701"/>
        <pc:sldMkLst>
          <pc:docMk/>
          <pc:sldMk cId="3977256245" sldId="285"/>
        </pc:sldMkLst>
        <pc:spChg chg="mod">
          <ac:chgData name="Yu-Hsien Jen" userId="6eb486cd-46ba-4f3a-9f9d-dcadd3d0a4e8" providerId="ADAL" clId="{624F0EF9-6AA0-394D-BFD2-56B2DD20D243}" dt="2021-08-26T00:39:08.881" v="9667" actId="20577"/>
          <ac:spMkLst>
            <pc:docMk/>
            <pc:sldMk cId="3977256245" sldId="285"/>
            <ac:spMk id="2" creationId="{E090BD46-E448-704E-B45A-EC7661E01560}"/>
          </ac:spMkLst>
        </pc:spChg>
        <pc:spChg chg="mod">
          <ac:chgData name="Yu-Hsien Jen" userId="6eb486cd-46ba-4f3a-9f9d-dcadd3d0a4e8" providerId="ADAL" clId="{624F0EF9-6AA0-394D-BFD2-56B2DD20D243}" dt="2021-08-26T00:42:32.697" v="9816" actId="20577"/>
          <ac:spMkLst>
            <pc:docMk/>
            <pc:sldMk cId="3977256245" sldId="285"/>
            <ac:spMk id="3" creationId="{ACA00C78-EFBC-E548-B826-DF3F6EFCA7D2}"/>
          </ac:spMkLst>
        </pc:spChg>
      </pc:sldChg>
      <pc:sldChg chg="addSp delSp modSp new mod modTransition">
        <pc:chgData name="Yu-Hsien Jen" userId="6eb486cd-46ba-4f3a-9f9d-dcadd3d0a4e8" providerId="ADAL" clId="{624F0EF9-6AA0-394D-BFD2-56B2DD20D243}" dt="2021-08-26T05:36:44.244" v="19701"/>
        <pc:sldMkLst>
          <pc:docMk/>
          <pc:sldMk cId="1788384033" sldId="286"/>
        </pc:sldMkLst>
        <pc:spChg chg="mod">
          <ac:chgData name="Yu-Hsien Jen" userId="6eb486cd-46ba-4f3a-9f9d-dcadd3d0a4e8" providerId="ADAL" clId="{624F0EF9-6AA0-394D-BFD2-56B2DD20D243}" dt="2021-08-26T00:43:05.682" v="9845"/>
          <ac:spMkLst>
            <pc:docMk/>
            <pc:sldMk cId="1788384033" sldId="286"/>
            <ac:spMk id="2" creationId="{D857DA80-98F7-584C-9952-B7BD46174D39}"/>
          </ac:spMkLst>
        </pc:spChg>
        <pc:spChg chg="del">
          <ac:chgData name="Yu-Hsien Jen" userId="6eb486cd-46ba-4f3a-9f9d-dcadd3d0a4e8" providerId="ADAL" clId="{624F0EF9-6AA0-394D-BFD2-56B2DD20D243}" dt="2021-08-26T00:43:14.985" v="9846" actId="3680"/>
          <ac:spMkLst>
            <pc:docMk/>
            <pc:sldMk cId="1788384033" sldId="286"/>
            <ac:spMk id="3" creationId="{D80C0DE1-B65F-9846-B6E7-205C0C6C5FEE}"/>
          </ac:spMkLst>
        </pc:spChg>
        <pc:spChg chg="add mod">
          <ac:chgData name="Yu-Hsien Jen" userId="6eb486cd-46ba-4f3a-9f9d-dcadd3d0a4e8" providerId="ADAL" clId="{624F0EF9-6AA0-394D-BFD2-56B2DD20D243}" dt="2021-08-26T00:46:28.830" v="10021" actId="1076"/>
          <ac:spMkLst>
            <pc:docMk/>
            <pc:sldMk cId="1788384033" sldId="286"/>
            <ac:spMk id="5" creationId="{7CDF9ACF-6F8D-A64E-8C47-39F35F6CC297}"/>
          </ac:spMkLst>
        </pc:spChg>
        <pc:graphicFrameChg chg="add mod ord modGraphic">
          <ac:chgData name="Yu-Hsien Jen" userId="6eb486cd-46ba-4f3a-9f9d-dcadd3d0a4e8" providerId="ADAL" clId="{624F0EF9-6AA0-394D-BFD2-56B2DD20D243}" dt="2021-08-26T00:49:51.627" v="10024" actId="14100"/>
          <ac:graphicFrameMkLst>
            <pc:docMk/>
            <pc:sldMk cId="1788384033" sldId="286"/>
            <ac:graphicFrameMk id="4" creationId="{E81BC508-A6EA-8D43-8513-5C07A112B689}"/>
          </ac:graphicFrameMkLst>
        </pc:graphicFrameChg>
      </pc:sldChg>
      <pc:sldChg chg="modSp new mod modTransition">
        <pc:chgData name="Yu-Hsien Jen" userId="6eb486cd-46ba-4f3a-9f9d-dcadd3d0a4e8" providerId="ADAL" clId="{624F0EF9-6AA0-394D-BFD2-56B2DD20D243}" dt="2021-08-26T05:36:44.244" v="19701"/>
        <pc:sldMkLst>
          <pc:docMk/>
          <pc:sldMk cId="958555294" sldId="287"/>
        </pc:sldMkLst>
        <pc:spChg chg="mod">
          <ac:chgData name="Yu-Hsien Jen" userId="6eb486cd-46ba-4f3a-9f9d-dcadd3d0a4e8" providerId="ADAL" clId="{624F0EF9-6AA0-394D-BFD2-56B2DD20D243}" dt="2021-08-26T00:50:00.637" v="10041" actId="20577"/>
          <ac:spMkLst>
            <pc:docMk/>
            <pc:sldMk cId="958555294" sldId="287"/>
            <ac:spMk id="2" creationId="{9675DB35-5D50-6B4A-AAB8-54E84B222C0F}"/>
          </ac:spMkLst>
        </pc:spChg>
        <pc:spChg chg="mod">
          <ac:chgData name="Yu-Hsien Jen" userId="6eb486cd-46ba-4f3a-9f9d-dcadd3d0a4e8" providerId="ADAL" clId="{624F0EF9-6AA0-394D-BFD2-56B2DD20D243}" dt="2021-08-26T00:52:12.495" v="10234" actId="122"/>
          <ac:spMkLst>
            <pc:docMk/>
            <pc:sldMk cId="958555294" sldId="287"/>
            <ac:spMk id="3" creationId="{DF227B05-ADAE-F54A-A9B2-5F2A164C1161}"/>
          </ac:spMkLst>
        </pc:spChg>
      </pc:sldChg>
      <pc:sldChg chg="modSp new mod modTransition">
        <pc:chgData name="Yu-Hsien Jen" userId="6eb486cd-46ba-4f3a-9f9d-dcadd3d0a4e8" providerId="ADAL" clId="{624F0EF9-6AA0-394D-BFD2-56B2DD20D243}" dt="2021-08-26T05:36:44.244" v="19701"/>
        <pc:sldMkLst>
          <pc:docMk/>
          <pc:sldMk cId="3775050124" sldId="288"/>
        </pc:sldMkLst>
        <pc:spChg chg="mod">
          <ac:chgData name="Yu-Hsien Jen" userId="6eb486cd-46ba-4f3a-9f9d-dcadd3d0a4e8" providerId="ADAL" clId="{624F0EF9-6AA0-394D-BFD2-56B2DD20D243}" dt="2021-08-26T00:54:16.993" v="10238" actId="20577"/>
          <ac:spMkLst>
            <pc:docMk/>
            <pc:sldMk cId="3775050124" sldId="288"/>
            <ac:spMk id="2" creationId="{18EE5427-4788-FA4F-BA46-FAE92FB93569}"/>
          </ac:spMkLst>
        </pc:spChg>
        <pc:spChg chg="mod">
          <ac:chgData name="Yu-Hsien Jen" userId="6eb486cd-46ba-4f3a-9f9d-dcadd3d0a4e8" providerId="ADAL" clId="{624F0EF9-6AA0-394D-BFD2-56B2DD20D243}" dt="2021-08-26T00:55:04.869" v="10260" actId="122"/>
          <ac:spMkLst>
            <pc:docMk/>
            <pc:sldMk cId="3775050124" sldId="288"/>
            <ac:spMk id="3" creationId="{0AFB7A74-EF1D-604B-8C5E-EF160123FE9B}"/>
          </ac:spMkLst>
        </pc:spChg>
      </pc:sldChg>
      <pc:sldChg chg="modSp new mod modTransition">
        <pc:chgData name="Yu-Hsien Jen" userId="6eb486cd-46ba-4f3a-9f9d-dcadd3d0a4e8" providerId="ADAL" clId="{624F0EF9-6AA0-394D-BFD2-56B2DD20D243}" dt="2021-08-26T05:36:44.244" v="19701"/>
        <pc:sldMkLst>
          <pc:docMk/>
          <pc:sldMk cId="2530174069" sldId="289"/>
        </pc:sldMkLst>
        <pc:spChg chg="mod">
          <ac:chgData name="Yu-Hsien Jen" userId="6eb486cd-46ba-4f3a-9f9d-dcadd3d0a4e8" providerId="ADAL" clId="{624F0EF9-6AA0-394D-BFD2-56B2DD20D243}" dt="2021-08-26T00:58:08.290" v="10266" actId="20577"/>
          <ac:spMkLst>
            <pc:docMk/>
            <pc:sldMk cId="2530174069" sldId="289"/>
            <ac:spMk id="2" creationId="{2570491D-326D-374F-988F-0B602C4BC994}"/>
          </ac:spMkLst>
        </pc:spChg>
        <pc:spChg chg="mod">
          <ac:chgData name="Yu-Hsien Jen" userId="6eb486cd-46ba-4f3a-9f9d-dcadd3d0a4e8" providerId="ADAL" clId="{624F0EF9-6AA0-394D-BFD2-56B2DD20D243}" dt="2021-08-26T00:58:52.658" v="10289" actId="20577"/>
          <ac:spMkLst>
            <pc:docMk/>
            <pc:sldMk cId="2530174069" sldId="289"/>
            <ac:spMk id="3" creationId="{2DAA3AD7-3F0D-DE4C-AB92-3DB262D5035A}"/>
          </ac:spMkLst>
        </pc:spChg>
      </pc:sldChg>
      <pc:sldChg chg="modSp new mod modTransition">
        <pc:chgData name="Yu-Hsien Jen" userId="6eb486cd-46ba-4f3a-9f9d-dcadd3d0a4e8" providerId="ADAL" clId="{624F0EF9-6AA0-394D-BFD2-56B2DD20D243}" dt="2021-08-26T05:36:44.244" v="19701"/>
        <pc:sldMkLst>
          <pc:docMk/>
          <pc:sldMk cId="1384012965" sldId="290"/>
        </pc:sldMkLst>
        <pc:spChg chg="mod">
          <ac:chgData name="Yu-Hsien Jen" userId="6eb486cd-46ba-4f3a-9f9d-dcadd3d0a4e8" providerId="ADAL" clId="{624F0EF9-6AA0-394D-BFD2-56B2DD20D243}" dt="2021-08-26T01:04:54.175" v="10293" actId="20577"/>
          <ac:spMkLst>
            <pc:docMk/>
            <pc:sldMk cId="1384012965" sldId="290"/>
            <ac:spMk id="2" creationId="{36F3656D-EA4A-004C-8D83-BA41C2189C6D}"/>
          </ac:spMkLst>
        </pc:spChg>
        <pc:spChg chg="mod">
          <ac:chgData name="Yu-Hsien Jen" userId="6eb486cd-46ba-4f3a-9f9d-dcadd3d0a4e8" providerId="ADAL" clId="{624F0EF9-6AA0-394D-BFD2-56B2DD20D243}" dt="2021-08-26T01:06:13.527" v="10339" actId="20577"/>
          <ac:spMkLst>
            <pc:docMk/>
            <pc:sldMk cId="1384012965" sldId="290"/>
            <ac:spMk id="3" creationId="{9AE2230D-3C20-EB43-86DC-D8AB22291D35}"/>
          </ac:spMkLst>
        </pc:spChg>
      </pc:sldChg>
      <pc:sldChg chg="modSp new mod modTransition">
        <pc:chgData name="Yu-Hsien Jen" userId="6eb486cd-46ba-4f3a-9f9d-dcadd3d0a4e8" providerId="ADAL" clId="{624F0EF9-6AA0-394D-BFD2-56B2DD20D243}" dt="2021-08-26T05:36:44.244" v="19701"/>
        <pc:sldMkLst>
          <pc:docMk/>
          <pc:sldMk cId="2395216907" sldId="291"/>
        </pc:sldMkLst>
        <pc:spChg chg="mod">
          <ac:chgData name="Yu-Hsien Jen" userId="6eb486cd-46ba-4f3a-9f9d-dcadd3d0a4e8" providerId="ADAL" clId="{624F0EF9-6AA0-394D-BFD2-56B2DD20D243}" dt="2021-08-26T01:10:23.246" v="10370" actId="20577"/>
          <ac:spMkLst>
            <pc:docMk/>
            <pc:sldMk cId="2395216907" sldId="291"/>
            <ac:spMk id="2" creationId="{8856B410-2C91-9D43-98F2-A754E0D16330}"/>
          </ac:spMkLst>
        </pc:spChg>
        <pc:spChg chg="mod">
          <ac:chgData name="Yu-Hsien Jen" userId="6eb486cd-46ba-4f3a-9f9d-dcadd3d0a4e8" providerId="ADAL" clId="{624F0EF9-6AA0-394D-BFD2-56B2DD20D243}" dt="2021-08-26T01:16:09.160" v="10893" actId="20577"/>
          <ac:spMkLst>
            <pc:docMk/>
            <pc:sldMk cId="2395216907" sldId="291"/>
            <ac:spMk id="3" creationId="{9F015DE0-61E2-194C-9793-5A96A0F5A6FE}"/>
          </ac:spMkLst>
        </pc:spChg>
      </pc:sldChg>
      <pc:sldChg chg="addSp delSp modSp new mod modTransition setBg">
        <pc:chgData name="Yu-Hsien Jen" userId="6eb486cd-46ba-4f3a-9f9d-dcadd3d0a4e8" providerId="ADAL" clId="{624F0EF9-6AA0-394D-BFD2-56B2DD20D243}" dt="2021-08-26T05:36:44.244" v="19701"/>
        <pc:sldMkLst>
          <pc:docMk/>
          <pc:sldMk cId="256620919" sldId="292"/>
        </pc:sldMkLst>
        <pc:spChg chg="add del mod">
          <ac:chgData name="Yu-Hsien Jen" userId="6eb486cd-46ba-4f3a-9f9d-dcadd3d0a4e8" providerId="ADAL" clId="{624F0EF9-6AA0-394D-BFD2-56B2DD20D243}" dt="2021-08-26T01:17:18.322" v="10975" actId="20577"/>
          <ac:spMkLst>
            <pc:docMk/>
            <pc:sldMk cId="256620919" sldId="292"/>
            <ac:spMk id="2" creationId="{EA8FC21F-6FB7-C042-A819-DC3499FDB0E8}"/>
          </ac:spMkLst>
        </pc:spChg>
        <pc:spChg chg="del">
          <ac:chgData name="Yu-Hsien Jen" userId="6eb486cd-46ba-4f3a-9f9d-dcadd3d0a4e8" providerId="ADAL" clId="{624F0EF9-6AA0-394D-BFD2-56B2DD20D243}" dt="2021-08-26T01:16:03.156" v="10889"/>
          <ac:spMkLst>
            <pc:docMk/>
            <pc:sldMk cId="256620919" sldId="292"/>
            <ac:spMk id="3" creationId="{4D5D0803-06F6-194A-B127-40DBE9DB08F8}"/>
          </ac:spMkLst>
        </pc:spChg>
        <pc:spChg chg="add del mod">
          <ac:chgData name="Yu-Hsien Jen" userId="6eb486cd-46ba-4f3a-9f9d-dcadd3d0a4e8" providerId="ADAL" clId="{624F0EF9-6AA0-394D-BFD2-56B2DD20D243}" dt="2021-08-26T01:16:08.664" v="10892"/>
          <ac:spMkLst>
            <pc:docMk/>
            <pc:sldMk cId="256620919" sldId="292"/>
            <ac:spMk id="5" creationId="{5BC6C7A3-7BBB-544E-BC0A-A70275D73C10}"/>
          </ac:spMkLst>
        </pc:spChg>
        <pc:spChg chg="add del mod">
          <ac:chgData name="Yu-Hsien Jen" userId="6eb486cd-46ba-4f3a-9f9d-dcadd3d0a4e8" providerId="ADAL" clId="{624F0EF9-6AA0-394D-BFD2-56B2DD20D243}" dt="2021-08-26T01:16:08.664" v="10892"/>
          <ac:spMkLst>
            <pc:docMk/>
            <pc:sldMk cId="256620919" sldId="292"/>
            <ac:spMk id="6" creationId="{0C539C31-D5D7-E649-B882-9803C3A939BA}"/>
          </ac:spMkLst>
        </pc:spChg>
        <pc:spChg chg="add del mod">
          <ac:chgData name="Yu-Hsien Jen" userId="6eb486cd-46ba-4f3a-9f9d-dcadd3d0a4e8" providerId="ADAL" clId="{624F0EF9-6AA0-394D-BFD2-56B2DD20D243}" dt="2021-08-26T01:16:08.664" v="10892"/>
          <ac:spMkLst>
            <pc:docMk/>
            <pc:sldMk cId="256620919" sldId="292"/>
            <ac:spMk id="7" creationId="{02C21690-BA2D-B349-A60B-60C5A0453EBF}"/>
          </ac:spMkLst>
        </pc:spChg>
        <pc:spChg chg="add del mod">
          <ac:chgData name="Yu-Hsien Jen" userId="6eb486cd-46ba-4f3a-9f9d-dcadd3d0a4e8" providerId="ADAL" clId="{624F0EF9-6AA0-394D-BFD2-56B2DD20D243}" dt="2021-08-26T01:16:08.664" v="10892"/>
          <ac:spMkLst>
            <pc:docMk/>
            <pc:sldMk cId="256620919" sldId="292"/>
            <ac:spMk id="8" creationId="{BA987C24-E311-3B46-9B5E-424DD2EDC430}"/>
          </ac:spMkLst>
        </pc:spChg>
        <pc:spChg chg="add del mod">
          <ac:chgData name="Yu-Hsien Jen" userId="6eb486cd-46ba-4f3a-9f9d-dcadd3d0a4e8" providerId="ADAL" clId="{624F0EF9-6AA0-394D-BFD2-56B2DD20D243}" dt="2021-08-26T01:16:08.664" v="10892"/>
          <ac:spMkLst>
            <pc:docMk/>
            <pc:sldMk cId="256620919" sldId="292"/>
            <ac:spMk id="9" creationId="{071C4182-6008-D949-991F-DE3699F6E8E1}"/>
          </ac:spMkLst>
        </pc:spChg>
        <pc:spChg chg="add del mod">
          <ac:chgData name="Yu-Hsien Jen" userId="6eb486cd-46ba-4f3a-9f9d-dcadd3d0a4e8" providerId="ADAL" clId="{624F0EF9-6AA0-394D-BFD2-56B2DD20D243}" dt="2021-08-26T01:16:08.664" v="10892"/>
          <ac:spMkLst>
            <pc:docMk/>
            <pc:sldMk cId="256620919" sldId="292"/>
            <ac:spMk id="10" creationId="{FDA958CC-7415-DF40-AA27-786F59B33162}"/>
          </ac:spMkLst>
        </pc:spChg>
        <pc:spChg chg="add del mod">
          <ac:chgData name="Yu-Hsien Jen" userId="6eb486cd-46ba-4f3a-9f9d-dcadd3d0a4e8" providerId="ADAL" clId="{624F0EF9-6AA0-394D-BFD2-56B2DD20D243}" dt="2021-08-26T01:16:08.664" v="10892"/>
          <ac:spMkLst>
            <pc:docMk/>
            <pc:sldMk cId="256620919" sldId="292"/>
            <ac:spMk id="11" creationId="{686775BF-DB36-094E-A739-F012458CC5BD}"/>
          </ac:spMkLst>
        </pc:spChg>
        <pc:spChg chg="add del mod">
          <ac:chgData name="Yu-Hsien Jen" userId="6eb486cd-46ba-4f3a-9f9d-dcadd3d0a4e8" providerId="ADAL" clId="{624F0EF9-6AA0-394D-BFD2-56B2DD20D243}" dt="2021-08-26T01:16:08.664" v="10892"/>
          <ac:spMkLst>
            <pc:docMk/>
            <pc:sldMk cId="256620919" sldId="292"/>
            <ac:spMk id="12" creationId="{0ECB9576-8563-4E42-B984-71B95B03FD07}"/>
          </ac:spMkLst>
        </pc:spChg>
        <pc:spChg chg="add del mod">
          <ac:chgData name="Yu-Hsien Jen" userId="6eb486cd-46ba-4f3a-9f9d-dcadd3d0a4e8" providerId="ADAL" clId="{624F0EF9-6AA0-394D-BFD2-56B2DD20D243}" dt="2021-08-26T01:16:35.990" v="10896" actId="931"/>
          <ac:spMkLst>
            <pc:docMk/>
            <pc:sldMk cId="256620919" sldId="292"/>
            <ac:spMk id="14" creationId="{36D2F5B6-CF89-2E4C-BF1D-386709726878}"/>
          </ac:spMkLst>
        </pc:spChg>
        <pc:spChg chg="add del">
          <ac:chgData name="Yu-Hsien Jen" userId="6eb486cd-46ba-4f3a-9f9d-dcadd3d0a4e8" providerId="ADAL" clId="{624F0EF9-6AA0-394D-BFD2-56B2DD20D243}" dt="2021-08-26T01:16:07.548" v="10891" actId="26606"/>
          <ac:spMkLst>
            <pc:docMk/>
            <pc:sldMk cId="256620919" sldId="292"/>
            <ac:spMk id="17" creationId="{F3060C83-F051-4F0E-ABAD-AA0DFC48B218}"/>
          </ac:spMkLst>
        </pc:spChg>
        <pc:spChg chg="add mod">
          <ac:chgData name="Yu-Hsien Jen" userId="6eb486cd-46ba-4f3a-9f9d-dcadd3d0a4e8" providerId="ADAL" clId="{624F0EF9-6AA0-394D-BFD2-56B2DD20D243}" dt="2021-08-26T01:19:27.095" v="11260" actId="20577"/>
          <ac:spMkLst>
            <pc:docMk/>
            <pc:sldMk cId="256620919" sldId="292"/>
            <ac:spMk id="18" creationId="{F5B92AE8-114A-BE44-85B4-5AE4B4602874}"/>
          </ac:spMkLst>
        </pc:spChg>
        <pc:spChg chg="add del">
          <ac:chgData name="Yu-Hsien Jen" userId="6eb486cd-46ba-4f3a-9f9d-dcadd3d0a4e8" providerId="ADAL" clId="{624F0EF9-6AA0-394D-BFD2-56B2DD20D243}" dt="2021-08-26T01:16:07.548" v="10891" actId="26606"/>
          <ac:spMkLst>
            <pc:docMk/>
            <pc:sldMk cId="256620919" sldId="292"/>
            <ac:spMk id="19" creationId="{83C98ABE-055B-441F-B07E-44F97F083C39}"/>
          </ac:spMkLst>
        </pc:spChg>
        <pc:spChg chg="add del">
          <ac:chgData name="Yu-Hsien Jen" userId="6eb486cd-46ba-4f3a-9f9d-dcadd3d0a4e8" providerId="ADAL" clId="{624F0EF9-6AA0-394D-BFD2-56B2DD20D243}" dt="2021-08-26T01:16:07.548" v="10891" actId="26606"/>
          <ac:spMkLst>
            <pc:docMk/>
            <pc:sldMk cId="256620919" sldId="292"/>
            <ac:spMk id="21" creationId="{29FDB030-9B49-4CED-8CCD-4D99382388AC}"/>
          </ac:spMkLst>
        </pc:spChg>
        <pc:spChg chg="add del">
          <ac:chgData name="Yu-Hsien Jen" userId="6eb486cd-46ba-4f3a-9f9d-dcadd3d0a4e8" providerId="ADAL" clId="{624F0EF9-6AA0-394D-BFD2-56B2DD20D243}" dt="2021-08-26T01:16:07.548" v="10891" actId="26606"/>
          <ac:spMkLst>
            <pc:docMk/>
            <pc:sldMk cId="256620919" sldId="292"/>
            <ac:spMk id="23" creationId="{3783CA14-24A1-485C-8B30-D6A5D87987AD}"/>
          </ac:spMkLst>
        </pc:spChg>
        <pc:spChg chg="add del">
          <ac:chgData name="Yu-Hsien Jen" userId="6eb486cd-46ba-4f3a-9f9d-dcadd3d0a4e8" providerId="ADAL" clId="{624F0EF9-6AA0-394D-BFD2-56B2DD20D243}" dt="2021-08-26T01:16:07.548" v="10891" actId="26606"/>
          <ac:spMkLst>
            <pc:docMk/>
            <pc:sldMk cId="256620919" sldId="292"/>
            <ac:spMk id="25" creationId="{9A97C86A-04D6-40F7-AE84-31AB43E6A846}"/>
          </ac:spMkLst>
        </pc:spChg>
        <pc:spChg chg="add del">
          <ac:chgData name="Yu-Hsien Jen" userId="6eb486cd-46ba-4f3a-9f9d-dcadd3d0a4e8" providerId="ADAL" clId="{624F0EF9-6AA0-394D-BFD2-56B2DD20D243}" dt="2021-08-26T01:16:07.548" v="10891" actId="26606"/>
          <ac:spMkLst>
            <pc:docMk/>
            <pc:sldMk cId="256620919" sldId="292"/>
            <ac:spMk id="27" creationId="{FF9F2414-84E8-453E-B1F3-389FDE8192D9}"/>
          </ac:spMkLst>
        </pc:spChg>
        <pc:spChg chg="add del">
          <ac:chgData name="Yu-Hsien Jen" userId="6eb486cd-46ba-4f3a-9f9d-dcadd3d0a4e8" providerId="ADAL" clId="{624F0EF9-6AA0-394D-BFD2-56B2DD20D243}" dt="2021-08-26T01:16:07.548" v="10891" actId="26606"/>
          <ac:spMkLst>
            <pc:docMk/>
            <pc:sldMk cId="256620919" sldId="292"/>
            <ac:spMk id="29" creationId="{3ECA69A1-7536-43AC-85EF-C7106179F5ED}"/>
          </ac:spMkLst>
        </pc:spChg>
        <pc:graphicFrameChg chg="add del mod ord">
          <ac:chgData name="Yu-Hsien Jen" userId="6eb486cd-46ba-4f3a-9f9d-dcadd3d0a4e8" providerId="ADAL" clId="{624F0EF9-6AA0-394D-BFD2-56B2DD20D243}" dt="2021-08-26T01:16:16.611" v="10894" actId="478"/>
          <ac:graphicFrameMkLst>
            <pc:docMk/>
            <pc:sldMk cId="256620919" sldId="292"/>
            <ac:graphicFrameMk id="4" creationId="{CEB5BFBB-A955-8D4F-AF0F-C2EEDCF81407}"/>
          </ac:graphicFrameMkLst>
        </pc:graphicFrameChg>
        <pc:picChg chg="add mod ord">
          <ac:chgData name="Yu-Hsien Jen" userId="6eb486cd-46ba-4f3a-9f9d-dcadd3d0a4e8" providerId="ADAL" clId="{624F0EF9-6AA0-394D-BFD2-56B2DD20D243}" dt="2021-08-26T01:18:06.179" v="10984" actId="1076"/>
          <ac:picMkLst>
            <pc:docMk/>
            <pc:sldMk cId="256620919" sldId="292"/>
            <ac:picMk id="16" creationId="{8D3A2949-363E-AB46-8261-23D97CD291D1}"/>
          </ac:picMkLst>
        </pc:picChg>
      </pc:sldChg>
      <pc:sldChg chg="modSp new mod modTransition">
        <pc:chgData name="Yu-Hsien Jen" userId="6eb486cd-46ba-4f3a-9f9d-dcadd3d0a4e8" providerId="ADAL" clId="{624F0EF9-6AA0-394D-BFD2-56B2DD20D243}" dt="2021-08-26T05:36:44.244" v="19701"/>
        <pc:sldMkLst>
          <pc:docMk/>
          <pc:sldMk cId="286805960" sldId="293"/>
        </pc:sldMkLst>
        <pc:spChg chg="mod">
          <ac:chgData name="Yu-Hsien Jen" userId="6eb486cd-46ba-4f3a-9f9d-dcadd3d0a4e8" providerId="ADAL" clId="{624F0EF9-6AA0-394D-BFD2-56B2DD20D243}" dt="2021-08-26T01:22:19.120" v="11290" actId="20577"/>
          <ac:spMkLst>
            <pc:docMk/>
            <pc:sldMk cId="286805960" sldId="293"/>
            <ac:spMk id="2" creationId="{11FF8B74-D6F7-6944-BDF6-C5A25F90D2FF}"/>
          </ac:spMkLst>
        </pc:spChg>
        <pc:spChg chg="mod">
          <ac:chgData name="Yu-Hsien Jen" userId="6eb486cd-46ba-4f3a-9f9d-dcadd3d0a4e8" providerId="ADAL" clId="{624F0EF9-6AA0-394D-BFD2-56B2DD20D243}" dt="2021-08-26T01:22:12.997" v="11273" actId="122"/>
          <ac:spMkLst>
            <pc:docMk/>
            <pc:sldMk cId="286805960" sldId="293"/>
            <ac:spMk id="3" creationId="{70ECB51C-4A63-8844-99FD-3C1FECCF2560}"/>
          </ac:spMkLst>
        </pc:spChg>
      </pc:sldChg>
      <pc:sldChg chg="addSp delSp modSp add mod modTransition setBg delDesignElem">
        <pc:chgData name="Yu-Hsien Jen" userId="6eb486cd-46ba-4f3a-9f9d-dcadd3d0a4e8" providerId="ADAL" clId="{624F0EF9-6AA0-394D-BFD2-56B2DD20D243}" dt="2021-08-26T05:36:44.244" v="19701"/>
        <pc:sldMkLst>
          <pc:docMk/>
          <pc:sldMk cId="328728648" sldId="294"/>
        </pc:sldMkLst>
        <pc:spChg chg="mod">
          <ac:chgData name="Yu-Hsien Jen" userId="6eb486cd-46ba-4f3a-9f9d-dcadd3d0a4e8" providerId="ADAL" clId="{624F0EF9-6AA0-394D-BFD2-56B2DD20D243}" dt="2021-08-26T01:33:43.651" v="11835" actId="20577"/>
          <ac:spMkLst>
            <pc:docMk/>
            <pc:sldMk cId="328728648" sldId="294"/>
            <ac:spMk id="2" creationId="{F4D1F9EB-9B19-9841-9585-A18D3675C135}"/>
          </ac:spMkLst>
        </pc:spChg>
        <pc:spChg chg="del">
          <ac:chgData name="Yu-Hsien Jen" userId="6eb486cd-46ba-4f3a-9f9d-dcadd3d0a4e8" providerId="ADAL" clId="{624F0EF9-6AA0-394D-BFD2-56B2DD20D243}" dt="2021-08-26T01:27:11.591" v="11310"/>
          <ac:spMkLst>
            <pc:docMk/>
            <pc:sldMk cId="328728648" sldId="294"/>
            <ac:spMk id="10" creationId="{47942995-B07F-4636-9A06-C6A104B260A8}"/>
          </ac:spMkLst>
        </pc:spChg>
        <pc:spChg chg="add">
          <ac:chgData name="Yu-Hsien Jen" userId="6eb486cd-46ba-4f3a-9f9d-dcadd3d0a4e8" providerId="ADAL" clId="{624F0EF9-6AA0-394D-BFD2-56B2DD20D243}" dt="2021-08-26T01:28:03.213" v="11315" actId="26606"/>
          <ac:spMkLst>
            <pc:docMk/>
            <pc:sldMk cId="328728648" sldId="294"/>
            <ac:spMk id="11" creationId="{47942995-B07F-4636-9A06-C6A104B260A8}"/>
          </ac:spMkLst>
        </pc:spChg>
        <pc:spChg chg="del">
          <ac:chgData name="Yu-Hsien Jen" userId="6eb486cd-46ba-4f3a-9f9d-dcadd3d0a4e8" providerId="ADAL" clId="{624F0EF9-6AA0-394D-BFD2-56B2DD20D243}" dt="2021-08-26T01:27:11.591" v="11310"/>
          <ac:spMkLst>
            <pc:docMk/>
            <pc:sldMk cId="328728648" sldId="294"/>
            <ac:spMk id="17" creationId="{B81933D1-5615-42C7-9C0B-4EB7105CCE2D}"/>
          </ac:spMkLst>
        </pc:spChg>
        <pc:spChg chg="add">
          <ac:chgData name="Yu-Hsien Jen" userId="6eb486cd-46ba-4f3a-9f9d-dcadd3d0a4e8" providerId="ADAL" clId="{624F0EF9-6AA0-394D-BFD2-56B2DD20D243}" dt="2021-08-26T01:28:03.213" v="11315" actId="26606"/>
          <ac:spMkLst>
            <pc:docMk/>
            <pc:sldMk cId="328728648" sldId="294"/>
            <ac:spMk id="18" creationId="{B81933D1-5615-42C7-9C0B-4EB7105CCE2D}"/>
          </ac:spMkLst>
        </pc:spChg>
        <pc:spChg chg="del">
          <ac:chgData name="Yu-Hsien Jen" userId="6eb486cd-46ba-4f3a-9f9d-dcadd3d0a4e8" providerId="ADAL" clId="{624F0EF9-6AA0-394D-BFD2-56B2DD20D243}" dt="2021-08-26T01:27:11.591" v="11310"/>
          <ac:spMkLst>
            <pc:docMk/>
            <pc:sldMk cId="328728648" sldId="294"/>
            <ac:spMk id="19" creationId="{19C9EAEA-39D0-4B0E-A0EB-51E7B26740B1}"/>
          </ac:spMkLst>
        </pc:spChg>
        <pc:spChg chg="add">
          <ac:chgData name="Yu-Hsien Jen" userId="6eb486cd-46ba-4f3a-9f9d-dcadd3d0a4e8" providerId="ADAL" clId="{624F0EF9-6AA0-394D-BFD2-56B2DD20D243}" dt="2021-08-26T01:28:03.213" v="11315" actId="26606"/>
          <ac:spMkLst>
            <pc:docMk/>
            <pc:sldMk cId="328728648" sldId="294"/>
            <ac:spMk id="20" creationId="{19C9EAEA-39D0-4B0E-A0EB-51E7B26740B1}"/>
          </ac:spMkLst>
        </pc:spChg>
        <pc:grpChg chg="del">
          <ac:chgData name="Yu-Hsien Jen" userId="6eb486cd-46ba-4f3a-9f9d-dcadd3d0a4e8" providerId="ADAL" clId="{624F0EF9-6AA0-394D-BFD2-56B2DD20D243}" dt="2021-08-26T01:27:11.591" v="11310"/>
          <ac:grpSpMkLst>
            <pc:docMk/>
            <pc:sldMk cId="328728648" sldId="294"/>
            <ac:grpSpMk id="12" creationId="{032D8612-31EB-44CF-A1D0-14FD4C705424}"/>
          </ac:grpSpMkLst>
        </pc:grpChg>
        <pc:grpChg chg="add">
          <ac:chgData name="Yu-Hsien Jen" userId="6eb486cd-46ba-4f3a-9f9d-dcadd3d0a4e8" providerId="ADAL" clId="{624F0EF9-6AA0-394D-BFD2-56B2DD20D243}" dt="2021-08-26T01:28:03.213" v="11315" actId="26606"/>
          <ac:grpSpMkLst>
            <pc:docMk/>
            <pc:sldMk cId="328728648" sldId="294"/>
            <ac:grpSpMk id="13" creationId="{032D8612-31EB-44CF-A1D0-14FD4C705424}"/>
          </ac:grpSpMkLst>
        </pc:grpChg>
        <pc:picChg chg="del">
          <ac:chgData name="Yu-Hsien Jen" userId="6eb486cd-46ba-4f3a-9f9d-dcadd3d0a4e8" providerId="ADAL" clId="{624F0EF9-6AA0-394D-BFD2-56B2DD20D243}" dt="2021-08-26T01:27:48.055" v="11313" actId="478"/>
          <ac:picMkLst>
            <pc:docMk/>
            <pc:sldMk cId="328728648" sldId="294"/>
            <ac:picMk id="5" creationId="{9A5F922E-16A9-6945-A238-31744B3D2057}"/>
          </ac:picMkLst>
        </pc:picChg>
        <pc:picChg chg="add mod">
          <ac:chgData name="Yu-Hsien Jen" userId="6eb486cd-46ba-4f3a-9f9d-dcadd3d0a4e8" providerId="ADAL" clId="{624F0EF9-6AA0-394D-BFD2-56B2DD20D243}" dt="2021-08-26T01:28:03.213" v="11315" actId="26606"/>
          <ac:picMkLst>
            <pc:docMk/>
            <pc:sldMk cId="328728648" sldId="294"/>
            <ac:picMk id="6" creationId="{09AB4259-F471-0E4E-9D38-ECEAD43E0148}"/>
          </ac:picMkLst>
        </pc:picChg>
      </pc:sldChg>
      <pc:sldChg chg="new del">
        <pc:chgData name="Yu-Hsien Jen" userId="6eb486cd-46ba-4f3a-9f9d-dcadd3d0a4e8" providerId="ADAL" clId="{624F0EF9-6AA0-394D-BFD2-56B2DD20D243}" dt="2021-08-26T01:25:29.706" v="11292" actId="2696"/>
        <pc:sldMkLst>
          <pc:docMk/>
          <pc:sldMk cId="537218544" sldId="294"/>
        </pc:sldMkLst>
      </pc:sldChg>
      <pc:sldChg chg="new del">
        <pc:chgData name="Yu-Hsien Jen" userId="6eb486cd-46ba-4f3a-9f9d-dcadd3d0a4e8" providerId="ADAL" clId="{624F0EF9-6AA0-394D-BFD2-56B2DD20D243}" dt="2021-08-26T01:25:34.317" v="11294" actId="2696"/>
        <pc:sldMkLst>
          <pc:docMk/>
          <pc:sldMk cId="1778675110" sldId="294"/>
        </pc:sldMkLst>
      </pc:sldChg>
      <pc:sldChg chg="modSp new mod modTransition">
        <pc:chgData name="Yu-Hsien Jen" userId="6eb486cd-46ba-4f3a-9f9d-dcadd3d0a4e8" providerId="ADAL" clId="{624F0EF9-6AA0-394D-BFD2-56B2DD20D243}" dt="2021-08-26T05:36:44.244" v="19701"/>
        <pc:sldMkLst>
          <pc:docMk/>
          <pc:sldMk cId="2261313339" sldId="295"/>
        </pc:sldMkLst>
        <pc:spChg chg="mod">
          <ac:chgData name="Yu-Hsien Jen" userId="6eb486cd-46ba-4f3a-9f9d-dcadd3d0a4e8" providerId="ADAL" clId="{624F0EF9-6AA0-394D-BFD2-56B2DD20D243}" dt="2021-08-26T01:29:31.502" v="11423" actId="20577"/>
          <ac:spMkLst>
            <pc:docMk/>
            <pc:sldMk cId="2261313339" sldId="295"/>
            <ac:spMk id="2" creationId="{6D073038-5A30-DC49-AA0F-3843EAF309B4}"/>
          </ac:spMkLst>
        </pc:spChg>
        <pc:spChg chg="mod">
          <ac:chgData name="Yu-Hsien Jen" userId="6eb486cd-46ba-4f3a-9f9d-dcadd3d0a4e8" providerId="ADAL" clId="{624F0EF9-6AA0-394D-BFD2-56B2DD20D243}" dt="2021-08-26T01:37:06.070" v="12186" actId="27636"/>
          <ac:spMkLst>
            <pc:docMk/>
            <pc:sldMk cId="2261313339" sldId="295"/>
            <ac:spMk id="3" creationId="{715C80BD-6338-224F-BB5A-B8222C2909AF}"/>
          </ac:spMkLst>
        </pc:spChg>
      </pc:sldChg>
      <pc:sldChg chg="modSp new mod modTransition">
        <pc:chgData name="Yu-Hsien Jen" userId="6eb486cd-46ba-4f3a-9f9d-dcadd3d0a4e8" providerId="ADAL" clId="{624F0EF9-6AA0-394D-BFD2-56B2DD20D243}" dt="2021-08-26T18:07:27.632" v="24997" actId="20577"/>
        <pc:sldMkLst>
          <pc:docMk/>
          <pc:sldMk cId="2184620097" sldId="296"/>
        </pc:sldMkLst>
        <pc:spChg chg="mod">
          <ac:chgData name="Yu-Hsien Jen" userId="6eb486cd-46ba-4f3a-9f9d-dcadd3d0a4e8" providerId="ADAL" clId="{624F0EF9-6AA0-394D-BFD2-56B2DD20D243}" dt="2021-08-26T18:07:27.632" v="24997" actId="20577"/>
          <ac:spMkLst>
            <pc:docMk/>
            <pc:sldMk cId="2184620097" sldId="296"/>
            <ac:spMk id="2" creationId="{B88D179C-E7F4-7145-9C0A-FED9F4E7B64F}"/>
          </ac:spMkLst>
        </pc:spChg>
        <pc:spChg chg="mod">
          <ac:chgData name="Yu-Hsien Jen" userId="6eb486cd-46ba-4f3a-9f9d-dcadd3d0a4e8" providerId="ADAL" clId="{624F0EF9-6AA0-394D-BFD2-56B2DD20D243}" dt="2021-08-26T18:07:26.667" v="24995" actId="20577"/>
          <ac:spMkLst>
            <pc:docMk/>
            <pc:sldMk cId="2184620097" sldId="296"/>
            <ac:spMk id="3" creationId="{D3738DCE-186F-7A4A-93BB-1C871B134DB8}"/>
          </ac:spMkLst>
        </pc:spChg>
      </pc:sldChg>
      <pc:sldChg chg="modSp new mod modTransition">
        <pc:chgData name="Yu-Hsien Jen" userId="6eb486cd-46ba-4f3a-9f9d-dcadd3d0a4e8" providerId="ADAL" clId="{624F0EF9-6AA0-394D-BFD2-56B2DD20D243}" dt="2021-08-26T18:20:24.693" v="26040" actId="20577"/>
        <pc:sldMkLst>
          <pc:docMk/>
          <pc:sldMk cId="1044900463" sldId="297"/>
        </pc:sldMkLst>
        <pc:spChg chg="mod">
          <ac:chgData name="Yu-Hsien Jen" userId="6eb486cd-46ba-4f3a-9f9d-dcadd3d0a4e8" providerId="ADAL" clId="{624F0EF9-6AA0-394D-BFD2-56B2DD20D243}" dt="2021-08-26T01:46:21.218" v="12929" actId="20577"/>
          <ac:spMkLst>
            <pc:docMk/>
            <pc:sldMk cId="1044900463" sldId="297"/>
            <ac:spMk id="2" creationId="{991C6D35-832A-F747-9409-6C52E980B9A2}"/>
          </ac:spMkLst>
        </pc:spChg>
        <pc:spChg chg="mod">
          <ac:chgData name="Yu-Hsien Jen" userId="6eb486cd-46ba-4f3a-9f9d-dcadd3d0a4e8" providerId="ADAL" clId="{624F0EF9-6AA0-394D-BFD2-56B2DD20D243}" dt="2021-08-26T18:20:24.693" v="26040" actId="20577"/>
          <ac:spMkLst>
            <pc:docMk/>
            <pc:sldMk cId="1044900463" sldId="297"/>
            <ac:spMk id="3" creationId="{F52EB4D5-2677-FE41-80B7-10BF230B8897}"/>
          </ac:spMkLst>
        </pc:spChg>
      </pc:sldChg>
      <pc:sldChg chg="modSp new mod modTransition">
        <pc:chgData name="Yu-Hsien Jen" userId="6eb486cd-46ba-4f3a-9f9d-dcadd3d0a4e8" providerId="ADAL" clId="{624F0EF9-6AA0-394D-BFD2-56B2DD20D243}" dt="2021-08-26T18:23:46.797" v="26401" actId="20577"/>
        <pc:sldMkLst>
          <pc:docMk/>
          <pc:sldMk cId="1121698933" sldId="298"/>
        </pc:sldMkLst>
        <pc:spChg chg="mod">
          <ac:chgData name="Yu-Hsien Jen" userId="6eb486cd-46ba-4f3a-9f9d-dcadd3d0a4e8" providerId="ADAL" clId="{624F0EF9-6AA0-394D-BFD2-56B2DD20D243}" dt="2021-08-26T18:19:52.984" v="25958" actId="20577"/>
          <ac:spMkLst>
            <pc:docMk/>
            <pc:sldMk cId="1121698933" sldId="298"/>
            <ac:spMk id="2" creationId="{057E14B3-B09B-7F41-A798-F749CF9F78A0}"/>
          </ac:spMkLst>
        </pc:spChg>
        <pc:spChg chg="mod">
          <ac:chgData name="Yu-Hsien Jen" userId="6eb486cd-46ba-4f3a-9f9d-dcadd3d0a4e8" providerId="ADAL" clId="{624F0EF9-6AA0-394D-BFD2-56B2DD20D243}" dt="2021-08-26T18:23:46.797" v="26401" actId="20577"/>
          <ac:spMkLst>
            <pc:docMk/>
            <pc:sldMk cId="1121698933" sldId="298"/>
            <ac:spMk id="3" creationId="{D97FDF60-33A2-6D47-80F6-16697E8FB424}"/>
          </ac:spMkLst>
        </pc:spChg>
      </pc:sldChg>
      <pc:sldChg chg="modSp new mod modTransition">
        <pc:chgData name="Yu-Hsien Jen" userId="6eb486cd-46ba-4f3a-9f9d-dcadd3d0a4e8" providerId="ADAL" clId="{624F0EF9-6AA0-394D-BFD2-56B2DD20D243}" dt="2021-08-26T05:36:44.244" v="19701"/>
        <pc:sldMkLst>
          <pc:docMk/>
          <pc:sldMk cId="2077951131" sldId="299"/>
        </pc:sldMkLst>
        <pc:spChg chg="mod">
          <ac:chgData name="Yu-Hsien Jen" userId="6eb486cd-46ba-4f3a-9f9d-dcadd3d0a4e8" providerId="ADAL" clId="{624F0EF9-6AA0-394D-BFD2-56B2DD20D243}" dt="2021-08-26T02:15:56.086" v="14340" actId="20577"/>
          <ac:spMkLst>
            <pc:docMk/>
            <pc:sldMk cId="2077951131" sldId="299"/>
            <ac:spMk id="2" creationId="{181F4D2A-83C9-6946-BBA7-D6D7E7CF8B30}"/>
          </ac:spMkLst>
        </pc:spChg>
        <pc:spChg chg="mod">
          <ac:chgData name="Yu-Hsien Jen" userId="6eb486cd-46ba-4f3a-9f9d-dcadd3d0a4e8" providerId="ADAL" clId="{624F0EF9-6AA0-394D-BFD2-56B2DD20D243}" dt="2021-08-26T02:20:33.331" v="14950" actId="20577"/>
          <ac:spMkLst>
            <pc:docMk/>
            <pc:sldMk cId="2077951131" sldId="299"/>
            <ac:spMk id="3" creationId="{8F6E5C76-E454-4C4F-9028-F012D1D63CE9}"/>
          </ac:spMkLst>
        </pc:spChg>
      </pc:sldChg>
      <pc:sldChg chg="modSp new mod modTransition">
        <pc:chgData name="Yu-Hsien Jen" userId="6eb486cd-46ba-4f3a-9f9d-dcadd3d0a4e8" providerId="ADAL" clId="{624F0EF9-6AA0-394D-BFD2-56B2DD20D243}" dt="2021-08-26T05:36:44.244" v="19701"/>
        <pc:sldMkLst>
          <pc:docMk/>
          <pc:sldMk cId="2670547830" sldId="300"/>
        </pc:sldMkLst>
        <pc:spChg chg="mod">
          <ac:chgData name="Yu-Hsien Jen" userId="6eb486cd-46ba-4f3a-9f9d-dcadd3d0a4e8" providerId="ADAL" clId="{624F0EF9-6AA0-394D-BFD2-56B2DD20D243}" dt="2021-08-26T02:20:52.010" v="14952"/>
          <ac:spMkLst>
            <pc:docMk/>
            <pc:sldMk cId="2670547830" sldId="300"/>
            <ac:spMk id="2" creationId="{521FC4B5-3E57-1542-987B-67A57D5AF074}"/>
          </ac:spMkLst>
        </pc:spChg>
        <pc:spChg chg="mod">
          <ac:chgData name="Yu-Hsien Jen" userId="6eb486cd-46ba-4f3a-9f9d-dcadd3d0a4e8" providerId="ADAL" clId="{624F0EF9-6AA0-394D-BFD2-56B2DD20D243}" dt="2021-08-26T02:24:33.300" v="15562" actId="404"/>
          <ac:spMkLst>
            <pc:docMk/>
            <pc:sldMk cId="2670547830" sldId="300"/>
            <ac:spMk id="3" creationId="{E8E5D767-F8F3-0044-B54F-14BB4B61FDDE}"/>
          </ac:spMkLst>
        </pc:spChg>
      </pc:sldChg>
      <pc:sldChg chg="modSp new mod modTransition">
        <pc:chgData name="Yu-Hsien Jen" userId="6eb486cd-46ba-4f3a-9f9d-dcadd3d0a4e8" providerId="ADAL" clId="{624F0EF9-6AA0-394D-BFD2-56B2DD20D243}" dt="2021-08-26T05:36:44.244" v="19701"/>
        <pc:sldMkLst>
          <pc:docMk/>
          <pc:sldMk cId="1562952602" sldId="301"/>
        </pc:sldMkLst>
        <pc:spChg chg="mod">
          <ac:chgData name="Yu-Hsien Jen" userId="6eb486cd-46ba-4f3a-9f9d-dcadd3d0a4e8" providerId="ADAL" clId="{624F0EF9-6AA0-394D-BFD2-56B2DD20D243}" dt="2021-08-26T02:27:59.698" v="15584" actId="20577"/>
          <ac:spMkLst>
            <pc:docMk/>
            <pc:sldMk cId="1562952602" sldId="301"/>
            <ac:spMk id="2" creationId="{3EE837B8-68CC-F945-ABD2-0C80959632C2}"/>
          </ac:spMkLst>
        </pc:spChg>
        <pc:spChg chg="mod">
          <ac:chgData name="Yu-Hsien Jen" userId="6eb486cd-46ba-4f3a-9f9d-dcadd3d0a4e8" providerId="ADAL" clId="{624F0EF9-6AA0-394D-BFD2-56B2DD20D243}" dt="2021-08-26T05:12:40.874" v="18984" actId="20577"/>
          <ac:spMkLst>
            <pc:docMk/>
            <pc:sldMk cId="1562952602" sldId="301"/>
            <ac:spMk id="3" creationId="{AA1EC97E-B361-674F-A5BA-C7031C56B511}"/>
          </ac:spMkLst>
        </pc:spChg>
      </pc:sldChg>
      <pc:sldChg chg="modSp new mod modTransition">
        <pc:chgData name="Yu-Hsien Jen" userId="6eb486cd-46ba-4f3a-9f9d-dcadd3d0a4e8" providerId="ADAL" clId="{624F0EF9-6AA0-394D-BFD2-56B2DD20D243}" dt="2021-08-26T05:36:44.244" v="19701"/>
        <pc:sldMkLst>
          <pc:docMk/>
          <pc:sldMk cId="1022488434" sldId="302"/>
        </pc:sldMkLst>
        <pc:spChg chg="mod">
          <ac:chgData name="Yu-Hsien Jen" userId="6eb486cd-46ba-4f3a-9f9d-dcadd3d0a4e8" providerId="ADAL" clId="{624F0EF9-6AA0-394D-BFD2-56B2DD20D243}" dt="2021-08-26T02:34:23.213" v="16129" actId="20577"/>
          <ac:spMkLst>
            <pc:docMk/>
            <pc:sldMk cId="1022488434" sldId="302"/>
            <ac:spMk id="2" creationId="{82140DA0-A3EB-F242-AFA3-28175C207120}"/>
          </ac:spMkLst>
        </pc:spChg>
        <pc:spChg chg="mod">
          <ac:chgData name="Yu-Hsien Jen" userId="6eb486cd-46ba-4f3a-9f9d-dcadd3d0a4e8" providerId="ADAL" clId="{624F0EF9-6AA0-394D-BFD2-56B2DD20D243}" dt="2021-08-26T05:13:01.778" v="19040" actId="20577"/>
          <ac:spMkLst>
            <pc:docMk/>
            <pc:sldMk cId="1022488434" sldId="302"/>
            <ac:spMk id="3" creationId="{0EB1E963-765C-6D4F-A98F-6F580A60A73F}"/>
          </ac:spMkLst>
        </pc:spChg>
      </pc:sldChg>
      <pc:sldChg chg="modSp new mod modTransition">
        <pc:chgData name="Yu-Hsien Jen" userId="6eb486cd-46ba-4f3a-9f9d-dcadd3d0a4e8" providerId="ADAL" clId="{624F0EF9-6AA0-394D-BFD2-56B2DD20D243}" dt="2021-08-26T05:36:44.244" v="19701"/>
        <pc:sldMkLst>
          <pc:docMk/>
          <pc:sldMk cId="2657894790" sldId="303"/>
        </pc:sldMkLst>
        <pc:spChg chg="mod">
          <ac:chgData name="Yu-Hsien Jen" userId="6eb486cd-46ba-4f3a-9f9d-dcadd3d0a4e8" providerId="ADAL" clId="{624F0EF9-6AA0-394D-BFD2-56B2DD20D243}" dt="2021-08-26T02:36:47.613" v="16366" actId="20577"/>
          <ac:spMkLst>
            <pc:docMk/>
            <pc:sldMk cId="2657894790" sldId="303"/>
            <ac:spMk id="2" creationId="{BB8FBFF9-34DB-CA41-BDF1-F04B261BFE54}"/>
          </ac:spMkLst>
        </pc:spChg>
        <pc:spChg chg="mod">
          <ac:chgData name="Yu-Hsien Jen" userId="6eb486cd-46ba-4f3a-9f9d-dcadd3d0a4e8" providerId="ADAL" clId="{624F0EF9-6AA0-394D-BFD2-56B2DD20D243}" dt="2021-08-26T05:15:41.085" v="19147" actId="20577"/>
          <ac:spMkLst>
            <pc:docMk/>
            <pc:sldMk cId="2657894790" sldId="303"/>
            <ac:spMk id="3" creationId="{9785914B-489B-3341-977F-692A9DCC9A2D}"/>
          </ac:spMkLst>
        </pc:spChg>
      </pc:sldChg>
      <pc:sldChg chg="modSp new mod modTransition">
        <pc:chgData name="Yu-Hsien Jen" userId="6eb486cd-46ba-4f3a-9f9d-dcadd3d0a4e8" providerId="ADAL" clId="{624F0EF9-6AA0-394D-BFD2-56B2DD20D243}" dt="2021-08-26T05:36:44.244" v="19701"/>
        <pc:sldMkLst>
          <pc:docMk/>
          <pc:sldMk cId="2073296989" sldId="304"/>
        </pc:sldMkLst>
        <pc:spChg chg="mod">
          <ac:chgData name="Yu-Hsien Jen" userId="6eb486cd-46ba-4f3a-9f9d-dcadd3d0a4e8" providerId="ADAL" clId="{624F0EF9-6AA0-394D-BFD2-56B2DD20D243}" dt="2021-08-26T02:40:40.151" v="16580" actId="20577"/>
          <ac:spMkLst>
            <pc:docMk/>
            <pc:sldMk cId="2073296989" sldId="304"/>
            <ac:spMk id="2" creationId="{D29FB71B-9D04-0D4A-8EFA-4720C5571599}"/>
          </ac:spMkLst>
        </pc:spChg>
        <pc:spChg chg="mod">
          <ac:chgData name="Yu-Hsien Jen" userId="6eb486cd-46ba-4f3a-9f9d-dcadd3d0a4e8" providerId="ADAL" clId="{624F0EF9-6AA0-394D-BFD2-56B2DD20D243}" dt="2021-08-26T05:18:40.186" v="19260" actId="20577"/>
          <ac:spMkLst>
            <pc:docMk/>
            <pc:sldMk cId="2073296989" sldId="304"/>
            <ac:spMk id="3" creationId="{58969A17-68EB-0843-AAE4-135BCCB272A2}"/>
          </ac:spMkLst>
        </pc:spChg>
      </pc:sldChg>
      <pc:sldChg chg="modSp new mod modTransition">
        <pc:chgData name="Yu-Hsien Jen" userId="6eb486cd-46ba-4f3a-9f9d-dcadd3d0a4e8" providerId="ADAL" clId="{624F0EF9-6AA0-394D-BFD2-56B2DD20D243}" dt="2021-08-26T05:36:44.244" v="19701"/>
        <pc:sldMkLst>
          <pc:docMk/>
          <pc:sldMk cId="2861938862" sldId="305"/>
        </pc:sldMkLst>
        <pc:spChg chg="mod">
          <ac:chgData name="Yu-Hsien Jen" userId="6eb486cd-46ba-4f3a-9f9d-dcadd3d0a4e8" providerId="ADAL" clId="{624F0EF9-6AA0-394D-BFD2-56B2DD20D243}" dt="2021-08-26T02:44:28.851" v="17007" actId="20577"/>
          <ac:spMkLst>
            <pc:docMk/>
            <pc:sldMk cId="2861938862" sldId="305"/>
            <ac:spMk id="2" creationId="{8D1D83C7-5A01-F741-B275-DBBB9C694E4D}"/>
          </ac:spMkLst>
        </pc:spChg>
        <pc:spChg chg="mod">
          <ac:chgData name="Yu-Hsien Jen" userId="6eb486cd-46ba-4f3a-9f9d-dcadd3d0a4e8" providerId="ADAL" clId="{624F0EF9-6AA0-394D-BFD2-56B2DD20D243}" dt="2021-08-26T05:17:00.306" v="19185" actId="20577"/>
          <ac:spMkLst>
            <pc:docMk/>
            <pc:sldMk cId="2861938862" sldId="305"/>
            <ac:spMk id="3" creationId="{08F3C3AC-2F47-7346-9E03-20B2FCDB2BCD}"/>
          </ac:spMkLst>
        </pc:spChg>
      </pc:sldChg>
      <pc:sldChg chg="modSp new mod modTransition">
        <pc:chgData name="Yu-Hsien Jen" userId="6eb486cd-46ba-4f3a-9f9d-dcadd3d0a4e8" providerId="ADAL" clId="{624F0EF9-6AA0-394D-BFD2-56B2DD20D243}" dt="2021-08-26T05:36:44.244" v="19701"/>
        <pc:sldMkLst>
          <pc:docMk/>
          <pc:sldMk cId="3354079690" sldId="306"/>
        </pc:sldMkLst>
        <pc:spChg chg="mod">
          <ac:chgData name="Yu-Hsien Jen" userId="6eb486cd-46ba-4f3a-9f9d-dcadd3d0a4e8" providerId="ADAL" clId="{624F0EF9-6AA0-394D-BFD2-56B2DD20D243}" dt="2021-08-26T04:19:07.157" v="17302" actId="20577"/>
          <ac:spMkLst>
            <pc:docMk/>
            <pc:sldMk cId="3354079690" sldId="306"/>
            <ac:spMk id="2" creationId="{E7A6D9D3-1894-3145-8CB7-FA3B1B66A988}"/>
          </ac:spMkLst>
        </pc:spChg>
        <pc:spChg chg="mod">
          <ac:chgData name="Yu-Hsien Jen" userId="6eb486cd-46ba-4f3a-9f9d-dcadd3d0a4e8" providerId="ADAL" clId="{624F0EF9-6AA0-394D-BFD2-56B2DD20D243}" dt="2021-08-26T04:21:37.953" v="17874" actId="20577"/>
          <ac:spMkLst>
            <pc:docMk/>
            <pc:sldMk cId="3354079690" sldId="306"/>
            <ac:spMk id="3" creationId="{31A82085-BF13-6B4C-A29A-1A302E3EE662}"/>
          </ac:spMkLst>
        </pc:spChg>
      </pc:sldChg>
      <pc:sldChg chg="modSp new mod modTransition">
        <pc:chgData name="Yu-Hsien Jen" userId="6eb486cd-46ba-4f3a-9f9d-dcadd3d0a4e8" providerId="ADAL" clId="{624F0EF9-6AA0-394D-BFD2-56B2DD20D243}" dt="2021-08-26T05:46:49.561" v="19869" actId="20577"/>
        <pc:sldMkLst>
          <pc:docMk/>
          <pc:sldMk cId="3249412365" sldId="307"/>
        </pc:sldMkLst>
        <pc:spChg chg="mod">
          <ac:chgData name="Yu-Hsien Jen" userId="6eb486cd-46ba-4f3a-9f9d-dcadd3d0a4e8" providerId="ADAL" clId="{624F0EF9-6AA0-394D-BFD2-56B2DD20D243}" dt="2021-08-26T04:23:03.463" v="17889" actId="20577"/>
          <ac:spMkLst>
            <pc:docMk/>
            <pc:sldMk cId="3249412365" sldId="307"/>
            <ac:spMk id="2" creationId="{618031E6-D9B9-5348-B5F0-228DFC49B030}"/>
          </ac:spMkLst>
        </pc:spChg>
        <pc:spChg chg="mod">
          <ac:chgData name="Yu-Hsien Jen" userId="6eb486cd-46ba-4f3a-9f9d-dcadd3d0a4e8" providerId="ADAL" clId="{624F0EF9-6AA0-394D-BFD2-56B2DD20D243}" dt="2021-08-26T05:46:49.561" v="19869" actId="20577"/>
          <ac:spMkLst>
            <pc:docMk/>
            <pc:sldMk cId="3249412365" sldId="307"/>
            <ac:spMk id="3" creationId="{D3975A2C-7192-5B41-86AD-352ED97BEFF9}"/>
          </ac:spMkLst>
        </pc:spChg>
      </pc:sldChg>
      <pc:sldChg chg="modSp new mod modTransition">
        <pc:chgData name="Yu-Hsien Jen" userId="6eb486cd-46ba-4f3a-9f9d-dcadd3d0a4e8" providerId="ADAL" clId="{624F0EF9-6AA0-394D-BFD2-56B2DD20D243}" dt="2021-08-26T05:36:44.244" v="19701"/>
        <pc:sldMkLst>
          <pc:docMk/>
          <pc:sldMk cId="2321573208" sldId="308"/>
        </pc:sldMkLst>
        <pc:spChg chg="mod">
          <ac:chgData name="Yu-Hsien Jen" userId="6eb486cd-46ba-4f3a-9f9d-dcadd3d0a4e8" providerId="ADAL" clId="{624F0EF9-6AA0-394D-BFD2-56B2DD20D243}" dt="2021-08-26T05:00:55.466" v="18383" actId="20577"/>
          <ac:spMkLst>
            <pc:docMk/>
            <pc:sldMk cId="2321573208" sldId="308"/>
            <ac:spMk id="2" creationId="{D037B8AA-B1CE-CA41-B204-C2C02CDF8D39}"/>
          </ac:spMkLst>
        </pc:spChg>
        <pc:spChg chg="mod">
          <ac:chgData name="Yu-Hsien Jen" userId="6eb486cd-46ba-4f3a-9f9d-dcadd3d0a4e8" providerId="ADAL" clId="{624F0EF9-6AA0-394D-BFD2-56B2DD20D243}" dt="2021-08-26T05:06:40.428" v="18817" actId="20577"/>
          <ac:spMkLst>
            <pc:docMk/>
            <pc:sldMk cId="2321573208" sldId="308"/>
            <ac:spMk id="3" creationId="{42663AE9-6084-D540-9A26-955350BF61A2}"/>
          </ac:spMkLst>
        </pc:spChg>
      </pc:sldChg>
      <pc:sldChg chg="addSp delSp modSp add mod modTransition setBg delDesignElem">
        <pc:chgData name="Yu-Hsien Jen" userId="6eb486cd-46ba-4f3a-9f9d-dcadd3d0a4e8" providerId="ADAL" clId="{624F0EF9-6AA0-394D-BFD2-56B2DD20D243}" dt="2021-08-26T05:36:44.244" v="19701"/>
        <pc:sldMkLst>
          <pc:docMk/>
          <pc:sldMk cId="167478098" sldId="309"/>
        </pc:sldMkLst>
        <pc:spChg chg="mod">
          <ac:chgData name="Yu-Hsien Jen" userId="6eb486cd-46ba-4f3a-9f9d-dcadd3d0a4e8" providerId="ADAL" clId="{624F0EF9-6AA0-394D-BFD2-56B2DD20D243}" dt="2021-08-26T05:09:36.764" v="18843" actId="20577"/>
          <ac:spMkLst>
            <pc:docMk/>
            <pc:sldMk cId="167478098" sldId="309"/>
            <ac:spMk id="2" creationId="{F4D1F9EB-9B19-9841-9585-A18D3675C135}"/>
          </ac:spMkLst>
        </pc:spChg>
        <pc:spChg chg="add">
          <ac:chgData name="Yu-Hsien Jen" userId="6eb486cd-46ba-4f3a-9f9d-dcadd3d0a4e8" providerId="ADAL" clId="{624F0EF9-6AA0-394D-BFD2-56B2DD20D243}" dt="2021-08-26T05:19:29.617" v="19262" actId="26606"/>
          <ac:spMkLst>
            <pc:docMk/>
            <pc:sldMk cId="167478098" sldId="309"/>
            <ac:spMk id="10" creationId="{47942995-B07F-4636-9A06-C6A104B260A8}"/>
          </ac:spMkLst>
        </pc:spChg>
        <pc:spChg chg="del">
          <ac:chgData name="Yu-Hsien Jen" userId="6eb486cd-46ba-4f3a-9f9d-dcadd3d0a4e8" providerId="ADAL" clId="{624F0EF9-6AA0-394D-BFD2-56B2DD20D243}" dt="2021-08-26T05:09:26.310" v="18821"/>
          <ac:spMkLst>
            <pc:docMk/>
            <pc:sldMk cId="167478098" sldId="309"/>
            <ac:spMk id="11" creationId="{47942995-B07F-4636-9A06-C6A104B260A8}"/>
          </ac:spMkLst>
        </pc:spChg>
        <pc:spChg chg="add">
          <ac:chgData name="Yu-Hsien Jen" userId="6eb486cd-46ba-4f3a-9f9d-dcadd3d0a4e8" providerId="ADAL" clId="{624F0EF9-6AA0-394D-BFD2-56B2DD20D243}" dt="2021-08-26T05:19:29.617" v="19262" actId="26606"/>
          <ac:spMkLst>
            <pc:docMk/>
            <pc:sldMk cId="167478098" sldId="309"/>
            <ac:spMk id="17" creationId="{B81933D1-5615-42C7-9C0B-4EB7105CCE2D}"/>
          </ac:spMkLst>
        </pc:spChg>
        <pc:spChg chg="del">
          <ac:chgData name="Yu-Hsien Jen" userId="6eb486cd-46ba-4f3a-9f9d-dcadd3d0a4e8" providerId="ADAL" clId="{624F0EF9-6AA0-394D-BFD2-56B2DD20D243}" dt="2021-08-26T05:09:26.310" v="18821"/>
          <ac:spMkLst>
            <pc:docMk/>
            <pc:sldMk cId="167478098" sldId="309"/>
            <ac:spMk id="18" creationId="{B81933D1-5615-42C7-9C0B-4EB7105CCE2D}"/>
          </ac:spMkLst>
        </pc:spChg>
        <pc:spChg chg="add">
          <ac:chgData name="Yu-Hsien Jen" userId="6eb486cd-46ba-4f3a-9f9d-dcadd3d0a4e8" providerId="ADAL" clId="{624F0EF9-6AA0-394D-BFD2-56B2DD20D243}" dt="2021-08-26T05:19:29.617" v="19262" actId="26606"/>
          <ac:spMkLst>
            <pc:docMk/>
            <pc:sldMk cId="167478098" sldId="309"/>
            <ac:spMk id="19" creationId="{19C9EAEA-39D0-4B0E-A0EB-51E7B26740B1}"/>
          </ac:spMkLst>
        </pc:spChg>
        <pc:spChg chg="del">
          <ac:chgData name="Yu-Hsien Jen" userId="6eb486cd-46ba-4f3a-9f9d-dcadd3d0a4e8" providerId="ADAL" clId="{624F0EF9-6AA0-394D-BFD2-56B2DD20D243}" dt="2021-08-26T05:09:26.310" v="18821"/>
          <ac:spMkLst>
            <pc:docMk/>
            <pc:sldMk cId="167478098" sldId="309"/>
            <ac:spMk id="20" creationId="{19C9EAEA-39D0-4B0E-A0EB-51E7B26740B1}"/>
          </ac:spMkLst>
        </pc:spChg>
        <pc:grpChg chg="add">
          <ac:chgData name="Yu-Hsien Jen" userId="6eb486cd-46ba-4f3a-9f9d-dcadd3d0a4e8" providerId="ADAL" clId="{624F0EF9-6AA0-394D-BFD2-56B2DD20D243}" dt="2021-08-26T05:19:29.617" v="19262" actId="26606"/>
          <ac:grpSpMkLst>
            <pc:docMk/>
            <pc:sldMk cId="167478098" sldId="309"/>
            <ac:grpSpMk id="12" creationId="{032D8612-31EB-44CF-A1D0-14FD4C705424}"/>
          </ac:grpSpMkLst>
        </pc:grpChg>
        <pc:grpChg chg="del">
          <ac:chgData name="Yu-Hsien Jen" userId="6eb486cd-46ba-4f3a-9f9d-dcadd3d0a4e8" providerId="ADAL" clId="{624F0EF9-6AA0-394D-BFD2-56B2DD20D243}" dt="2021-08-26T05:09:26.310" v="18821"/>
          <ac:grpSpMkLst>
            <pc:docMk/>
            <pc:sldMk cId="167478098" sldId="309"/>
            <ac:grpSpMk id="13" creationId="{032D8612-31EB-44CF-A1D0-14FD4C705424}"/>
          </ac:grpSpMkLst>
        </pc:grpChg>
        <pc:picChg chg="add mod">
          <ac:chgData name="Yu-Hsien Jen" userId="6eb486cd-46ba-4f3a-9f9d-dcadd3d0a4e8" providerId="ADAL" clId="{624F0EF9-6AA0-394D-BFD2-56B2DD20D243}" dt="2021-08-26T05:19:29.617" v="19262" actId="26606"/>
          <ac:picMkLst>
            <pc:docMk/>
            <pc:sldMk cId="167478098" sldId="309"/>
            <ac:picMk id="5" creationId="{BDB21F6B-A1AA-7247-B8BC-F7DA99CE57AD}"/>
          </ac:picMkLst>
        </pc:picChg>
        <pc:picChg chg="del">
          <ac:chgData name="Yu-Hsien Jen" userId="6eb486cd-46ba-4f3a-9f9d-dcadd3d0a4e8" providerId="ADAL" clId="{624F0EF9-6AA0-394D-BFD2-56B2DD20D243}" dt="2021-08-26T05:10:02.432" v="18844" actId="478"/>
          <ac:picMkLst>
            <pc:docMk/>
            <pc:sldMk cId="167478098" sldId="309"/>
            <ac:picMk id="6" creationId="{09AB4259-F471-0E4E-9D38-ECEAD43E0148}"/>
          </ac:picMkLst>
        </pc:picChg>
      </pc:sldChg>
      <pc:sldChg chg="new del">
        <pc:chgData name="Yu-Hsien Jen" userId="6eb486cd-46ba-4f3a-9f9d-dcadd3d0a4e8" providerId="ADAL" clId="{624F0EF9-6AA0-394D-BFD2-56B2DD20D243}" dt="2021-08-26T05:09:20.292" v="18819" actId="2696"/>
        <pc:sldMkLst>
          <pc:docMk/>
          <pc:sldMk cId="2705497251" sldId="309"/>
        </pc:sldMkLst>
      </pc:sldChg>
      <pc:sldChg chg="new del">
        <pc:chgData name="Yu-Hsien Jen" userId="6eb486cd-46ba-4f3a-9f9d-dcadd3d0a4e8" providerId="ADAL" clId="{624F0EF9-6AA0-394D-BFD2-56B2DD20D243}" dt="2021-08-26T05:18:12.646" v="19187" actId="2696"/>
        <pc:sldMkLst>
          <pc:docMk/>
          <pc:sldMk cId="69352130" sldId="310"/>
        </pc:sldMkLst>
      </pc:sldChg>
      <pc:sldChg chg="modSp new mod modTransition">
        <pc:chgData name="Yu-Hsien Jen" userId="6eb486cd-46ba-4f3a-9f9d-dcadd3d0a4e8" providerId="ADAL" clId="{624F0EF9-6AA0-394D-BFD2-56B2DD20D243}" dt="2021-08-26T05:42:14.292" v="19865" actId="27636"/>
        <pc:sldMkLst>
          <pc:docMk/>
          <pc:sldMk cId="1929320569" sldId="310"/>
        </pc:sldMkLst>
        <pc:spChg chg="mod">
          <ac:chgData name="Yu-Hsien Jen" userId="6eb486cd-46ba-4f3a-9f9d-dcadd3d0a4e8" providerId="ADAL" clId="{624F0EF9-6AA0-394D-BFD2-56B2DD20D243}" dt="2021-08-26T05:31:51.091" v="19307" actId="20577"/>
          <ac:spMkLst>
            <pc:docMk/>
            <pc:sldMk cId="1929320569" sldId="310"/>
            <ac:spMk id="2" creationId="{00DDED2E-2C2F-8C4E-8047-46D38E6D9C67}"/>
          </ac:spMkLst>
        </pc:spChg>
        <pc:spChg chg="mod">
          <ac:chgData name="Yu-Hsien Jen" userId="6eb486cd-46ba-4f3a-9f9d-dcadd3d0a4e8" providerId="ADAL" clId="{624F0EF9-6AA0-394D-BFD2-56B2DD20D243}" dt="2021-08-26T05:42:14.292" v="19865" actId="27636"/>
          <ac:spMkLst>
            <pc:docMk/>
            <pc:sldMk cId="1929320569" sldId="310"/>
            <ac:spMk id="3" creationId="{C3A6090A-15A6-D245-AD17-423BA760C711}"/>
          </ac:spMkLst>
        </pc:spChg>
      </pc:sldChg>
      <pc:sldChg chg="modSp new mod">
        <pc:chgData name="Yu-Hsien Jen" userId="6eb486cd-46ba-4f3a-9f9d-dcadd3d0a4e8" providerId="ADAL" clId="{624F0EF9-6AA0-394D-BFD2-56B2DD20D243}" dt="2021-08-26T20:15:44.706" v="27787" actId="20577"/>
        <pc:sldMkLst>
          <pc:docMk/>
          <pc:sldMk cId="2131844422" sldId="311"/>
        </pc:sldMkLst>
        <pc:spChg chg="mod">
          <ac:chgData name="Yu-Hsien Jen" userId="6eb486cd-46ba-4f3a-9f9d-dcadd3d0a4e8" providerId="ADAL" clId="{624F0EF9-6AA0-394D-BFD2-56B2DD20D243}" dt="2021-08-26T05:47:56.328" v="19896" actId="20577"/>
          <ac:spMkLst>
            <pc:docMk/>
            <pc:sldMk cId="2131844422" sldId="311"/>
            <ac:spMk id="2" creationId="{A43315B1-ADC3-7048-980E-1A6D33697D7A}"/>
          </ac:spMkLst>
        </pc:spChg>
        <pc:spChg chg="mod">
          <ac:chgData name="Yu-Hsien Jen" userId="6eb486cd-46ba-4f3a-9f9d-dcadd3d0a4e8" providerId="ADAL" clId="{624F0EF9-6AA0-394D-BFD2-56B2DD20D243}" dt="2021-08-26T20:15:44.706" v="27787" actId="20577"/>
          <ac:spMkLst>
            <pc:docMk/>
            <pc:sldMk cId="2131844422" sldId="311"/>
            <ac:spMk id="3" creationId="{E45B9D89-C5AC-3346-AEBE-81AA2ADB1352}"/>
          </ac:spMkLst>
        </pc:spChg>
      </pc:sldChg>
      <pc:sldChg chg="modSp new mod">
        <pc:chgData name="Yu-Hsien Jen" userId="6eb486cd-46ba-4f3a-9f9d-dcadd3d0a4e8" providerId="ADAL" clId="{624F0EF9-6AA0-394D-BFD2-56B2DD20D243}" dt="2021-08-26T05:57:32.152" v="20427" actId="122"/>
        <pc:sldMkLst>
          <pc:docMk/>
          <pc:sldMk cId="2174666275" sldId="312"/>
        </pc:sldMkLst>
        <pc:spChg chg="mod">
          <ac:chgData name="Yu-Hsien Jen" userId="6eb486cd-46ba-4f3a-9f9d-dcadd3d0a4e8" providerId="ADAL" clId="{624F0EF9-6AA0-394D-BFD2-56B2DD20D243}" dt="2021-08-26T05:54:28.410" v="20207" actId="20577"/>
          <ac:spMkLst>
            <pc:docMk/>
            <pc:sldMk cId="2174666275" sldId="312"/>
            <ac:spMk id="2" creationId="{BF02DE2E-1684-CE4C-949D-1EFE851B4D17}"/>
          </ac:spMkLst>
        </pc:spChg>
        <pc:spChg chg="mod">
          <ac:chgData name="Yu-Hsien Jen" userId="6eb486cd-46ba-4f3a-9f9d-dcadd3d0a4e8" providerId="ADAL" clId="{624F0EF9-6AA0-394D-BFD2-56B2DD20D243}" dt="2021-08-26T05:57:32.152" v="20427" actId="122"/>
          <ac:spMkLst>
            <pc:docMk/>
            <pc:sldMk cId="2174666275" sldId="312"/>
            <ac:spMk id="3" creationId="{0695B17E-5F73-1B45-B1EF-43F1E9BEDF19}"/>
          </ac:spMkLst>
        </pc:spChg>
      </pc:sldChg>
      <pc:sldChg chg="modSp new mod">
        <pc:chgData name="Yu-Hsien Jen" userId="6eb486cd-46ba-4f3a-9f9d-dcadd3d0a4e8" providerId="ADAL" clId="{624F0EF9-6AA0-394D-BFD2-56B2DD20D243}" dt="2021-08-26T08:23:38.649" v="24269" actId="20577"/>
        <pc:sldMkLst>
          <pc:docMk/>
          <pc:sldMk cId="1794315075" sldId="313"/>
        </pc:sldMkLst>
        <pc:spChg chg="mod">
          <ac:chgData name="Yu-Hsien Jen" userId="6eb486cd-46ba-4f3a-9f9d-dcadd3d0a4e8" providerId="ADAL" clId="{624F0EF9-6AA0-394D-BFD2-56B2DD20D243}" dt="2021-08-26T07:17:11.447" v="23239" actId="20577"/>
          <ac:spMkLst>
            <pc:docMk/>
            <pc:sldMk cId="1794315075" sldId="313"/>
            <ac:spMk id="2" creationId="{20291DD8-DD83-BC4D-929C-68E14663365A}"/>
          </ac:spMkLst>
        </pc:spChg>
        <pc:spChg chg="mod">
          <ac:chgData name="Yu-Hsien Jen" userId="6eb486cd-46ba-4f3a-9f9d-dcadd3d0a4e8" providerId="ADAL" clId="{624F0EF9-6AA0-394D-BFD2-56B2DD20D243}" dt="2021-08-26T08:23:38.649" v="24269" actId="20577"/>
          <ac:spMkLst>
            <pc:docMk/>
            <pc:sldMk cId="1794315075" sldId="313"/>
            <ac:spMk id="3" creationId="{E96DA87B-10DF-854C-A177-712F303FEB41}"/>
          </ac:spMkLst>
        </pc:spChg>
      </pc:sldChg>
      <pc:sldChg chg="modSp new mod">
        <pc:chgData name="Yu-Hsien Jen" userId="6eb486cd-46ba-4f3a-9f9d-dcadd3d0a4e8" providerId="ADAL" clId="{624F0EF9-6AA0-394D-BFD2-56B2DD20D243}" dt="2021-08-26T18:26:18.243" v="26428" actId="20577"/>
        <pc:sldMkLst>
          <pc:docMk/>
          <pc:sldMk cId="2437067326" sldId="314"/>
        </pc:sldMkLst>
        <pc:spChg chg="mod">
          <ac:chgData name="Yu-Hsien Jen" userId="6eb486cd-46ba-4f3a-9f9d-dcadd3d0a4e8" providerId="ADAL" clId="{624F0EF9-6AA0-394D-BFD2-56B2DD20D243}" dt="2021-08-26T06:14:39.729" v="20794" actId="20577"/>
          <ac:spMkLst>
            <pc:docMk/>
            <pc:sldMk cId="2437067326" sldId="314"/>
            <ac:spMk id="2" creationId="{32B9E4AC-D1A4-5A48-853A-AB217234F943}"/>
          </ac:spMkLst>
        </pc:spChg>
        <pc:spChg chg="mod">
          <ac:chgData name="Yu-Hsien Jen" userId="6eb486cd-46ba-4f3a-9f9d-dcadd3d0a4e8" providerId="ADAL" clId="{624F0EF9-6AA0-394D-BFD2-56B2DD20D243}" dt="2021-08-26T18:26:18.243" v="26428" actId="20577"/>
          <ac:spMkLst>
            <pc:docMk/>
            <pc:sldMk cId="2437067326" sldId="314"/>
            <ac:spMk id="3" creationId="{0CC99463-8ECA-3A48-8C87-0A90069D965D}"/>
          </ac:spMkLst>
        </pc:spChg>
      </pc:sldChg>
      <pc:sldChg chg="modSp new del mod">
        <pc:chgData name="Yu-Hsien Jen" userId="6eb486cd-46ba-4f3a-9f9d-dcadd3d0a4e8" providerId="ADAL" clId="{624F0EF9-6AA0-394D-BFD2-56B2DD20D243}" dt="2021-08-26T06:04:29.613" v="20778" actId="2696"/>
        <pc:sldMkLst>
          <pc:docMk/>
          <pc:sldMk cId="3719062711" sldId="314"/>
        </pc:sldMkLst>
        <pc:spChg chg="mod">
          <ac:chgData name="Yu-Hsien Jen" userId="6eb486cd-46ba-4f3a-9f9d-dcadd3d0a4e8" providerId="ADAL" clId="{624F0EF9-6AA0-394D-BFD2-56B2DD20D243}" dt="2021-08-26T06:02:10.536" v="20775" actId="20577"/>
          <ac:spMkLst>
            <pc:docMk/>
            <pc:sldMk cId="3719062711" sldId="314"/>
            <ac:spMk id="2" creationId="{98C62A80-D2CC-6643-848E-23EA263B7EB7}"/>
          </ac:spMkLst>
        </pc:spChg>
        <pc:spChg chg="mod">
          <ac:chgData name="Yu-Hsien Jen" userId="6eb486cd-46ba-4f3a-9f9d-dcadd3d0a4e8" providerId="ADAL" clId="{624F0EF9-6AA0-394D-BFD2-56B2DD20D243}" dt="2021-08-26T06:04:27.409" v="20777" actId="20577"/>
          <ac:spMkLst>
            <pc:docMk/>
            <pc:sldMk cId="3719062711" sldId="314"/>
            <ac:spMk id="3" creationId="{F8EB20C0-0E54-C645-A2FC-F9F93AB6D1EE}"/>
          </ac:spMkLst>
        </pc:spChg>
      </pc:sldChg>
      <pc:sldChg chg="modSp new mod">
        <pc:chgData name="Yu-Hsien Jen" userId="6eb486cd-46ba-4f3a-9f9d-dcadd3d0a4e8" providerId="ADAL" clId="{624F0EF9-6AA0-394D-BFD2-56B2DD20D243}" dt="2021-08-26T08:36:56.481" v="24360" actId="20577"/>
        <pc:sldMkLst>
          <pc:docMk/>
          <pc:sldMk cId="4147040518" sldId="315"/>
        </pc:sldMkLst>
        <pc:spChg chg="mod">
          <ac:chgData name="Yu-Hsien Jen" userId="6eb486cd-46ba-4f3a-9f9d-dcadd3d0a4e8" providerId="ADAL" clId="{624F0EF9-6AA0-394D-BFD2-56B2DD20D243}" dt="2021-08-26T07:19:46.105" v="23477" actId="20577"/>
          <ac:spMkLst>
            <pc:docMk/>
            <pc:sldMk cId="4147040518" sldId="315"/>
            <ac:spMk id="2" creationId="{CA438190-D898-B64D-8610-C16E8CFE5070}"/>
          </ac:spMkLst>
        </pc:spChg>
        <pc:spChg chg="mod">
          <ac:chgData name="Yu-Hsien Jen" userId="6eb486cd-46ba-4f3a-9f9d-dcadd3d0a4e8" providerId="ADAL" clId="{624F0EF9-6AA0-394D-BFD2-56B2DD20D243}" dt="2021-08-26T08:36:56.481" v="24360" actId="20577"/>
          <ac:spMkLst>
            <pc:docMk/>
            <pc:sldMk cId="4147040518" sldId="315"/>
            <ac:spMk id="3" creationId="{26986194-CB33-2145-AEE9-21D4B1547CEA}"/>
          </ac:spMkLst>
        </pc:spChg>
      </pc:sldChg>
      <pc:sldChg chg="modSp new mod">
        <pc:chgData name="Yu-Hsien Jen" userId="6eb486cd-46ba-4f3a-9f9d-dcadd3d0a4e8" providerId="ADAL" clId="{624F0EF9-6AA0-394D-BFD2-56B2DD20D243}" dt="2021-08-26T20:05:17.675" v="27562" actId="20577"/>
        <pc:sldMkLst>
          <pc:docMk/>
          <pc:sldMk cId="2640877657" sldId="316"/>
        </pc:sldMkLst>
        <pc:spChg chg="mod">
          <ac:chgData name="Yu-Hsien Jen" userId="6eb486cd-46ba-4f3a-9f9d-dcadd3d0a4e8" providerId="ADAL" clId="{624F0EF9-6AA0-394D-BFD2-56B2DD20D243}" dt="2021-08-26T08:45:23.723" v="24372" actId="20577"/>
          <ac:spMkLst>
            <pc:docMk/>
            <pc:sldMk cId="2640877657" sldId="316"/>
            <ac:spMk id="2" creationId="{D50CCDC9-ED5C-224C-BFC0-F267E63A1180}"/>
          </ac:spMkLst>
        </pc:spChg>
        <pc:spChg chg="mod">
          <ac:chgData name="Yu-Hsien Jen" userId="6eb486cd-46ba-4f3a-9f9d-dcadd3d0a4e8" providerId="ADAL" clId="{624F0EF9-6AA0-394D-BFD2-56B2DD20D243}" dt="2021-08-26T20:05:17.675" v="27562" actId="20577"/>
          <ac:spMkLst>
            <pc:docMk/>
            <pc:sldMk cId="2640877657" sldId="316"/>
            <ac:spMk id="3" creationId="{395C94D5-3D31-4B46-95F5-D374B181F825}"/>
          </ac:spMkLst>
        </pc:spChg>
      </pc:sldChg>
      <pc:sldChg chg="modSp new mod">
        <pc:chgData name="Yu-Hsien Jen" userId="6eb486cd-46ba-4f3a-9f9d-dcadd3d0a4e8" providerId="ADAL" clId="{624F0EF9-6AA0-394D-BFD2-56B2DD20D243}" dt="2021-08-26T18:09:38.817" v="25010" actId="20577"/>
        <pc:sldMkLst>
          <pc:docMk/>
          <pc:sldMk cId="1765253959" sldId="317"/>
        </pc:sldMkLst>
        <pc:spChg chg="mod">
          <ac:chgData name="Yu-Hsien Jen" userId="6eb486cd-46ba-4f3a-9f9d-dcadd3d0a4e8" providerId="ADAL" clId="{624F0EF9-6AA0-394D-BFD2-56B2DD20D243}" dt="2021-08-26T17:45:54.153" v="24410" actId="20577"/>
          <ac:spMkLst>
            <pc:docMk/>
            <pc:sldMk cId="1765253959" sldId="317"/>
            <ac:spMk id="2" creationId="{C3332967-EC83-EB41-BBFD-704FA920E7C8}"/>
          </ac:spMkLst>
        </pc:spChg>
        <pc:spChg chg="mod">
          <ac:chgData name="Yu-Hsien Jen" userId="6eb486cd-46ba-4f3a-9f9d-dcadd3d0a4e8" providerId="ADAL" clId="{624F0EF9-6AA0-394D-BFD2-56B2DD20D243}" dt="2021-08-26T18:09:38.817" v="25010" actId="20577"/>
          <ac:spMkLst>
            <pc:docMk/>
            <pc:sldMk cId="1765253959" sldId="317"/>
            <ac:spMk id="3" creationId="{813223A3-6110-B745-A9E6-B9C2A4000428}"/>
          </ac:spMkLst>
        </pc:spChg>
      </pc:sldChg>
      <pc:sldChg chg="modSp new mod ord">
        <pc:chgData name="Yu-Hsien Jen" userId="6eb486cd-46ba-4f3a-9f9d-dcadd3d0a4e8" providerId="ADAL" clId="{624F0EF9-6AA0-394D-BFD2-56B2DD20D243}" dt="2021-08-26T18:30:21.350" v="26559" actId="20577"/>
        <pc:sldMkLst>
          <pc:docMk/>
          <pc:sldMk cId="1218580288" sldId="318"/>
        </pc:sldMkLst>
        <pc:spChg chg="mod">
          <ac:chgData name="Yu-Hsien Jen" userId="6eb486cd-46ba-4f3a-9f9d-dcadd3d0a4e8" providerId="ADAL" clId="{624F0EF9-6AA0-394D-BFD2-56B2DD20D243}" dt="2021-08-26T18:10:19.832" v="25104" actId="20577"/>
          <ac:spMkLst>
            <pc:docMk/>
            <pc:sldMk cId="1218580288" sldId="318"/>
            <ac:spMk id="2" creationId="{8EE494AF-2CBB-FA4E-A451-4BAED67982AA}"/>
          </ac:spMkLst>
        </pc:spChg>
        <pc:spChg chg="mod">
          <ac:chgData name="Yu-Hsien Jen" userId="6eb486cd-46ba-4f3a-9f9d-dcadd3d0a4e8" providerId="ADAL" clId="{624F0EF9-6AA0-394D-BFD2-56B2DD20D243}" dt="2021-08-26T18:30:21.350" v="26559" actId="20577"/>
          <ac:spMkLst>
            <pc:docMk/>
            <pc:sldMk cId="1218580288" sldId="318"/>
            <ac:spMk id="3" creationId="{0F461C9A-4BFB-9949-82A8-425BB9046B58}"/>
          </ac:spMkLst>
        </pc:spChg>
      </pc:sldChg>
      <pc:sldChg chg="modSp new del mod">
        <pc:chgData name="Yu-Hsien Jen" userId="6eb486cd-46ba-4f3a-9f9d-dcadd3d0a4e8" providerId="ADAL" clId="{624F0EF9-6AA0-394D-BFD2-56B2DD20D243}" dt="2021-08-26T18:19:28.362" v="25907" actId="2696"/>
        <pc:sldMkLst>
          <pc:docMk/>
          <pc:sldMk cId="575065715" sldId="319"/>
        </pc:sldMkLst>
        <pc:spChg chg="mod">
          <ac:chgData name="Yu-Hsien Jen" userId="6eb486cd-46ba-4f3a-9f9d-dcadd3d0a4e8" providerId="ADAL" clId="{624F0EF9-6AA0-394D-BFD2-56B2DD20D243}" dt="2021-08-26T18:19:18.782" v="25906" actId="20577"/>
          <ac:spMkLst>
            <pc:docMk/>
            <pc:sldMk cId="575065715" sldId="319"/>
            <ac:spMk id="2" creationId="{AC388AA4-866E-6E4E-BCFA-38E1D32D19AA}"/>
          </ac:spMkLst>
        </pc:spChg>
      </pc:sldChg>
      <pc:sldChg chg="modSp new mod">
        <pc:chgData name="Yu-Hsien Jen" userId="6eb486cd-46ba-4f3a-9f9d-dcadd3d0a4e8" providerId="ADAL" clId="{624F0EF9-6AA0-394D-BFD2-56B2DD20D243}" dt="2021-08-26T18:40:20.870" v="26662" actId="122"/>
        <pc:sldMkLst>
          <pc:docMk/>
          <pc:sldMk cId="987180127" sldId="319"/>
        </pc:sldMkLst>
        <pc:spChg chg="mod">
          <ac:chgData name="Yu-Hsien Jen" userId="6eb486cd-46ba-4f3a-9f9d-dcadd3d0a4e8" providerId="ADAL" clId="{624F0EF9-6AA0-394D-BFD2-56B2DD20D243}" dt="2021-08-26T18:38:35.532" v="26561"/>
          <ac:spMkLst>
            <pc:docMk/>
            <pc:sldMk cId="987180127" sldId="319"/>
            <ac:spMk id="2" creationId="{75C19FF9-5EB0-8645-90F4-37D17827EDA6}"/>
          </ac:spMkLst>
        </pc:spChg>
        <pc:spChg chg="mod">
          <ac:chgData name="Yu-Hsien Jen" userId="6eb486cd-46ba-4f3a-9f9d-dcadd3d0a4e8" providerId="ADAL" clId="{624F0EF9-6AA0-394D-BFD2-56B2DD20D243}" dt="2021-08-26T18:40:20.870" v="26662" actId="122"/>
          <ac:spMkLst>
            <pc:docMk/>
            <pc:sldMk cId="987180127" sldId="319"/>
            <ac:spMk id="3" creationId="{BCE3D0AD-3F86-C445-A2CF-6725C4DBE719}"/>
          </ac:spMkLst>
        </pc:spChg>
      </pc:sldChg>
      <pc:sldChg chg="modSp new mod">
        <pc:chgData name="Yu-Hsien Jen" userId="6eb486cd-46ba-4f3a-9f9d-dcadd3d0a4e8" providerId="ADAL" clId="{624F0EF9-6AA0-394D-BFD2-56B2DD20D243}" dt="2021-08-26T18:45:14.903" v="27553" actId="20577"/>
        <pc:sldMkLst>
          <pc:docMk/>
          <pc:sldMk cId="561552340" sldId="320"/>
        </pc:sldMkLst>
        <pc:spChg chg="mod">
          <ac:chgData name="Yu-Hsien Jen" userId="6eb486cd-46ba-4f3a-9f9d-dcadd3d0a4e8" providerId="ADAL" clId="{624F0EF9-6AA0-394D-BFD2-56B2DD20D243}" dt="2021-08-26T18:41:01.027" v="26716" actId="20577"/>
          <ac:spMkLst>
            <pc:docMk/>
            <pc:sldMk cId="561552340" sldId="320"/>
            <ac:spMk id="2" creationId="{789C7CA3-DF90-FE48-B2C5-E34587C1943C}"/>
          </ac:spMkLst>
        </pc:spChg>
        <pc:spChg chg="mod">
          <ac:chgData name="Yu-Hsien Jen" userId="6eb486cd-46ba-4f3a-9f9d-dcadd3d0a4e8" providerId="ADAL" clId="{624F0EF9-6AA0-394D-BFD2-56B2DD20D243}" dt="2021-08-26T18:45:14.903" v="27553" actId="20577"/>
          <ac:spMkLst>
            <pc:docMk/>
            <pc:sldMk cId="561552340" sldId="320"/>
            <ac:spMk id="3" creationId="{CCF4714C-6D69-B641-AD7E-D90FF1EB2067}"/>
          </ac:spMkLst>
        </pc:spChg>
      </pc:sldChg>
      <pc:sldChg chg="modSp new mod">
        <pc:chgData name="Yu-Hsien Jen" userId="6eb486cd-46ba-4f3a-9f9d-dcadd3d0a4e8" providerId="ADAL" clId="{624F0EF9-6AA0-394D-BFD2-56B2DD20D243}" dt="2021-08-26T20:17:57.096" v="27861" actId="122"/>
        <pc:sldMkLst>
          <pc:docMk/>
          <pc:sldMk cId="4245829667" sldId="321"/>
        </pc:sldMkLst>
        <pc:spChg chg="mod">
          <ac:chgData name="Yu-Hsien Jen" userId="6eb486cd-46ba-4f3a-9f9d-dcadd3d0a4e8" providerId="ADAL" clId="{624F0EF9-6AA0-394D-BFD2-56B2DD20D243}" dt="2021-08-26T20:08:59.659" v="27567" actId="20577"/>
          <ac:spMkLst>
            <pc:docMk/>
            <pc:sldMk cId="4245829667" sldId="321"/>
            <ac:spMk id="2" creationId="{6A526459-C8C6-114E-AED9-71273C1328EB}"/>
          </ac:spMkLst>
        </pc:spChg>
        <pc:spChg chg="mod">
          <ac:chgData name="Yu-Hsien Jen" userId="6eb486cd-46ba-4f3a-9f9d-dcadd3d0a4e8" providerId="ADAL" clId="{624F0EF9-6AA0-394D-BFD2-56B2DD20D243}" dt="2021-08-26T20:17:57.096" v="27861" actId="122"/>
          <ac:spMkLst>
            <pc:docMk/>
            <pc:sldMk cId="4245829667" sldId="321"/>
            <ac:spMk id="3" creationId="{3F244D6F-892B-0B40-8E27-9848C8C1300D}"/>
          </ac:spMkLst>
        </pc:spChg>
      </pc:sldChg>
      <pc:sldChg chg="modSp new mod">
        <pc:chgData name="Yu-Hsien Jen" userId="6eb486cd-46ba-4f3a-9f9d-dcadd3d0a4e8" providerId="ADAL" clId="{624F0EF9-6AA0-394D-BFD2-56B2DD20D243}" dt="2021-08-26T20:21:13.276" v="28218" actId="122"/>
        <pc:sldMkLst>
          <pc:docMk/>
          <pc:sldMk cId="1003905640" sldId="322"/>
        </pc:sldMkLst>
        <pc:spChg chg="mod">
          <ac:chgData name="Yu-Hsien Jen" userId="6eb486cd-46ba-4f3a-9f9d-dcadd3d0a4e8" providerId="ADAL" clId="{624F0EF9-6AA0-394D-BFD2-56B2DD20D243}" dt="2021-08-26T20:18:30.591" v="27865" actId="20577"/>
          <ac:spMkLst>
            <pc:docMk/>
            <pc:sldMk cId="1003905640" sldId="322"/>
            <ac:spMk id="2" creationId="{36E2F14B-8E9B-B041-81E4-34B0E32315AC}"/>
          </ac:spMkLst>
        </pc:spChg>
        <pc:spChg chg="mod">
          <ac:chgData name="Yu-Hsien Jen" userId="6eb486cd-46ba-4f3a-9f9d-dcadd3d0a4e8" providerId="ADAL" clId="{624F0EF9-6AA0-394D-BFD2-56B2DD20D243}" dt="2021-08-26T20:21:13.276" v="28218" actId="122"/>
          <ac:spMkLst>
            <pc:docMk/>
            <pc:sldMk cId="1003905640" sldId="322"/>
            <ac:spMk id="3" creationId="{9A18AF93-AF98-294C-96F3-8CA4A534CF82}"/>
          </ac:spMkLst>
        </pc:spChg>
      </pc:sldChg>
      <pc:sldMasterChg chg="addSp delSp modSp mod setBg">
        <pc:chgData name="Yu-Hsien Jen" userId="6eb486cd-46ba-4f3a-9f9d-dcadd3d0a4e8" providerId="ADAL" clId="{624F0EF9-6AA0-394D-BFD2-56B2DD20D243}" dt="2021-08-25T21:04:02.130" v="2722"/>
        <pc:sldMasterMkLst>
          <pc:docMk/>
          <pc:sldMasterMk cId="39595640" sldId="2147483648"/>
        </pc:sldMasterMkLst>
        <pc:spChg chg="mod">
          <ac:chgData name="Yu-Hsien Jen" userId="6eb486cd-46ba-4f3a-9f9d-dcadd3d0a4e8" providerId="ADAL" clId="{624F0EF9-6AA0-394D-BFD2-56B2DD20D243}" dt="2021-08-25T21:03:47.732" v="2719" actId="20577"/>
          <ac:spMkLst>
            <pc:docMk/>
            <pc:sldMasterMk cId="39595640" sldId="2147483648"/>
            <ac:spMk id="5" creationId="{3CD8A4B8-1AEF-3940-9FA7-5B8DE0671513}"/>
          </ac:spMkLst>
        </pc:spChg>
        <pc:spChg chg="add del mod">
          <ac:chgData name="Yu-Hsien Jen" userId="6eb486cd-46ba-4f3a-9f9d-dcadd3d0a4e8" providerId="ADAL" clId="{624F0EF9-6AA0-394D-BFD2-56B2DD20D243}" dt="2021-08-25T21:03:45.971" v="2716" actId="767"/>
          <ac:spMkLst>
            <pc:docMk/>
            <pc:sldMasterMk cId="39595640" sldId="2147483648"/>
            <ac:spMk id="7" creationId="{09A41BE6-3CFE-7E4E-9FBB-5EF4E3F2ED9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B9E59-7D1F-DB41-A018-CC1F188F6F30}" type="datetimeFigureOut">
              <a:rPr lang="en-TW" smtClean="0"/>
              <a:t>04/06/2022</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338FF-50C9-7A4B-85DC-4C835DD681DD}" type="slidenum">
              <a:rPr lang="en-TW" smtClean="0"/>
              <a:t>‹#›</a:t>
            </a:fld>
            <a:endParaRPr lang="en-TW"/>
          </a:p>
        </p:txBody>
      </p:sp>
    </p:spTree>
    <p:extLst>
      <p:ext uri="{BB962C8B-B14F-4D97-AF65-F5344CB8AC3E}">
        <p14:creationId xmlns:p14="http://schemas.microsoft.com/office/powerpoint/2010/main" val="8517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075F-921B-FC48-BD92-B76EC3325D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FA1AC8D-D5AC-DC4A-9556-119B62D9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1BE43936-DBA5-7147-BB85-82256D9DC6E4}"/>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07ABD0E3-9FBC-C74E-953D-45B38D0325DA}"/>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1D8F5C6-DE03-8D41-981C-9B1F62A74A8A}"/>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3067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7BF6-58D9-9840-BBFE-A5A91494319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E6AA470F-011C-FF4D-97D2-26443161C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B469CAD4-C62E-B64B-A5ED-15C3D993BADD}"/>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5FB01BD6-0D60-3843-9E10-97EE12000075}"/>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CA67B94-7554-884C-90DA-CE1400AB0E2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63246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B2BE-CF09-D048-A51F-3839804C8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91084ED-E40D-A841-BAD4-0BAAB63AA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DFBE898-4D9D-8A43-9E0C-1489F7B94B67}"/>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C162A423-AB4E-284A-A4D9-B6483C156DB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2198117-24FF-7142-9283-741903AED58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90408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A8DB-2F8B-E548-9B91-836E35CA509D}"/>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BC4BCE3D-474F-9142-B4C5-59D1E6BA0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2CACF6A-E906-6643-BA19-50B9D4AC9F31}"/>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61131D35-5332-CD49-A8AA-7C5893BAF85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342BE9C-CCC2-C54F-9F92-2242CED51E26}"/>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8855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8F7-1167-D749-8ACC-C74DB9DA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9B084AFD-A37C-414A-A5E8-2C27BA3B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3AA46C-DE32-5146-82A4-5416DED2C81E}"/>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F41D595D-A8BF-FF46-A027-172AAE94E6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BD9D7F5-9ECF-9147-9B83-A13F7B5B3E5C}"/>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8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2E9D-AC29-674D-A78C-CE482A5EEDB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0C0A0B13-7A56-9443-AB5F-5D30FE6AD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A540A0B1-D5CF-BD45-B3A6-B686814BF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D68CFE3F-BA22-8042-AB86-52FB7D05AA35}"/>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6" name="Footer Placeholder 5">
            <a:extLst>
              <a:ext uri="{FF2B5EF4-FFF2-40B4-BE49-F238E27FC236}">
                <a16:creationId xmlns:a16="http://schemas.microsoft.com/office/drawing/2014/main" id="{14AF6D90-4AEB-464F-B47E-41BDDCB4F11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737A25E-162E-534E-B7F4-A2617E5B107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24241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839B-CD96-614A-B4BC-75030623789A}"/>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8C9E0C42-A069-924B-81A0-CDF1819AE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CC63E-1A47-7D4F-98B1-45E7C51A9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346445C9-9D95-8F47-AC7E-5AC151288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4D5D57-543F-D749-84DE-FA39B244C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087D321-B11C-C84D-AFFC-17F4CDC6B375}"/>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8" name="Footer Placeholder 7">
            <a:extLst>
              <a:ext uri="{FF2B5EF4-FFF2-40B4-BE49-F238E27FC236}">
                <a16:creationId xmlns:a16="http://schemas.microsoft.com/office/drawing/2014/main" id="{C601BB12-A0B4-D543-9B48-E2D52D08360B}"/>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0DDA7ABE-30BE-5340-B1B4-4C0C9BC45A52}"/>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8934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5438-C6C4-EB48-A49E-5B3676AD3417}"/>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420919AA-D6D1-AB4D-BC18-092A780B0F35}"/>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4" name="Footer Placeholder 3">
            <a:extLst>
              <a:ext uri="{FF2B5EF4-FFF2-40B4-BE49-F238E27FC236}">
                <a16:creationId xmlns:a16="http://schemas.microsoft.com/office/drawing/2014/main" id="{E527A56D-A1D1-8340-8F2D-3188DA0AD3C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A02DF010-2362-C346-AC8E-E2532A1A8A45}"/>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50720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D9A85-44AE-494C-BAC8-23BA247718D8}"/>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3" name="Footer Placeholder 2">
            <a:extLst>
              <a:ext uri="{FF2B5EF4-FFF2-40B4-BE49-F238E27FC236}">
                <a16:creationId xmlns:a16="http://schemas.microsoft.com/office/drawing/2014/main" id="{FE3645D7-7E65-BA4A-B130-1BF0E59BF596}"/>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35D7D4E-8180-3347-8191-FD4A1A1301D3}"/>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6832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34AF-35AA-5E49-B919-279DC1635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ABCBDD56-5BB5-0B42-A363-C5EF6D414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11EEE181-C73E-FC44-A082-87B56D559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783CE-5BAA-CA47-8D9B-A8924354BBD9}"/>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6" name="Footer Placeholder 5">
            <a:extLst>
              <a:ext uri="{FF2B5EF4-FFF2-40B4-BE49-F238E27FC236}">
                <a16:creationId xmlns:a16="http://schemas.microsoft.com/office/drawing/2014/main" id="{C1989BDA-128A-8840-A72B-16CC52FC86CC}"/>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BC0256C5-E423-E74E-9754-F9DE7A9B9ABB}"/>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12328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6CF6-11E7-E54C-8975-86D19DCDC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9E9E9176-2C5D-FC4E-A400-EC5A4AE14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96CA6D8C-02A1-3D47-9DB3-6ED6F3CD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EBA67-0371-5548-BEEC-2B5BB77377B3}"/>
              </a:ext>
            </a:extLst>
          </p:cNvPr>
          <p:cNvSpPr>
            <a:spLocks noGrp="1"/>
          </p:cNvSpPr>
          <p:nvPr>
            <p:ph type="dt" sz="half" idx="10"/>
          </p:nvPr>
        </p:nvSpPr>
        <p:spPr/>
        <p:txBody>
          <a:bodyPr/>
          <a:lstStyle/>
          <a:p>
            <a:fld id="{77ADDA99-BF79-8B4D-AA69-9577DFF4E30D}" type="datetimeFigureOut">
              <a:rPr lang="en-TW" smtClean="0"/>
              <a:t>04/06/2022</a:t>
            </a:fld>
            <a:endParaRPr lang="en-TW"/>
          </a:p>
        </p:txBody>
      </p:sp>
      <p:sp>
        <p:nvSpPr>
          <p:cNvPr id="6" name="Footer Placeholder 5">
            <a:extLst>
              <a:ext uri="{FF2B5EF4-FFF2-40B4-BE49-F238E27FC236}">
                <a16:creationId xmlns:a16="http://schemas.microsoft.com/office/drawing/2014/main" id="{4EADE9C8-8E86-A044-8179-0CDEE261FF69}"/>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06411D00-CF9B-D044-B1CB-3C6602C636EE}"/>
              </a:ext>
            </a:extLst>
          </p:cNvPr>
          <p:cNvSpPr>
            <a:spLocks noGrp="1"/>
          </p:cNvSpPr>
          <p:nvPr>
            <p:ph type="sldNum" sz="quarter" idx="12"/>
          </p:nvPr>
        </p:nvSpPr>
        <p:spPr/>
        <p:txBody>
          <a:bodyPr/>
          <a:lstStyle/>
          <a:p>
            <a:fld id="{65ED97D7-7027-8B4D-AA3E-780DC707E82D}" type="slidenum">
              <a:rPr lang="en-TW" smtClean="0"/>
              <a:t>‹#›</a:t>
            </a:fld>
            <a:endParaRPr lang="en-TW"/>
          </a:p>
        </p:txBody>
      </p:sp>
    </p:spTree>
    <p:extLst>
      <p:ext uri="{BB962C8B-B14F-4D97-AF65-F5344CB8AC3E}">
        <p14:creationId xmlns:p14="http://schemas.microsoft.com/office/powerpoint/2010/main" val="37204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9EAC1-0725-EB49-9378-C4B0DF292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C1DC3D9D-E4A2-364A-A1F2-039E5E8D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TW" dirty="0"/>
          </a:p>
        </p:txBody>
      </p:sp>
      <p:sp>
        <p:nvSpPr>
          <p:cNvPr id="4" name="Date Placeholder 3">
            <a:extLst>
              <a:ext uri="{FF2B5EF4-FFF2-40B4-BE49-F238E27FC236}">
                <a16:creationId xmlns:a16="http://schemas.microsoft.com/office/drawing/2014/main" id="{FD928E5B-A6E1-CC4E-9BDD-59347EAE4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DDA99-BF79-8B4D-AA69-9577DFF4E30D}" type="datetimeFigureOut">
              <a:rPr lang="en-TW" smtClean="0"/>
              <a:t>04/06/2022</a:t>
            </a:fld>
            <a:endParaRPr lang="en-TW"/>
          </a:p>
        </p:txBody>
      </p:sp>
      <p:sp>
        <p:nvSpPr>
          <p:cNvPr id="5" name="Footer Placeholder 4">
            <a:extLst>
              <a:ext uri="{FF2B5EF4-FFF2-40B4-BE49-F238E27FC236}">
                <a16:creationId xmlns:a16="http://schemas.microsoft.com/office/drawing/2014/main" id="{3CD8A4B8-1AEF-3940-9FA7-5B8DE067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dirty="0"/>
          </a:p>
        </p:txBody>
      </p:sp>
      <p:sp>
        <p:nvSpPr>
          <p:cNvPr id="6" name="Slide Number Placeholder 5">
            <a:extLst>
              <a:ext uri="{FF2B5EF4-FFF2-40B4-BE49-F238E27FC236}">
                <a16:creationId xmlns:a16="http://schemas.microsoft.com/office/drawing/2014/main" id="{73E81AEB-46F3-454C-9AB8-FD0DB55D6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D97D7-7027-8B4D-AA3E-780DC707E82D}" type="slidenum">
              <a:rPr lang="en-TW" smtClean="0"/>
              <a:t>‹#›</a:t>
            </a:fld>
            <a:endParaRPr lang="en-TW"/>
          </a:p>
        </p:txBody>
      </p:sp>
    </p:spTree>
    <p:extLst>
      <p:ext uri="{BB962C8B-B14F-4D97-AF65-F5344CB8AC3E}">
        <p14:creationId xmlns:p14="http://schemas.microsoft.com/office/powerpoint/2010/main" val="39595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python-requests.org/en/latest/user/quickstar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4F53FC-0F65-444F-BDF4-F2E45F8BBE67}"/>
              </a:ext>
            </a:extLst>
          </p:cNvPr>
          <p:cNvSpPr>
            <a:spLocks noGrp="1"/>
          </p:cNvSpPr>
          <p:nvPr>
            <p:ph type="ctrTitle"/>
          </p:nvPr>
        </p:nvSpPr>
        <p:spPr>
          <a:xfrm>
            <a:off x="477981" y="1122363"/>
            <a:ext cx="4023360" cy="3204134"/>
          </a:xfrm>
        </p:spPr>
        <p:txBody>
          <a:bodyPr anchor="b">
            <a:normAutofit/>
          </a:bodyPr>
          <a:lstStyle/>
          <a:p>
            <a:pPr algn="l"/>
            <a:r>
              <a:rPr lang="en-TW" sz="4800" dirty="0"/>
              <a:t>Python Course</a:t>
            </a:r>
            <a:br>
              <a:rPr lang="en-TW" sz="4800" dirty="0"/>
            </a:br>
            <a:r>
              <a:rPr lang="en-TW" sz="4800" dirty="0"/>
              <a:t>Chapter 12</a:t>
            </a:r>
          </a:p>
        </p:txBody>
      </p:sp>
      <p:sp>
        <p:nvSpPr>
          <p:cNvPr id="3" name="Subtitle 2">
            <a:extLst>
              <a:ext uri="{FF2B5EF4-FFF2-40B4-BE49-F238E27FC236}">
                <a16:creationId xmlns:a16="http://schemas.microsoft.com/office/drawing/2014/main" id="{1FE4A9E6-6128-A14E-9A48-A4D6DF383ABD}"/>
              </a:ext>
            </a:extLst>
          </p:cNvPr>
          <p:cNvSpPr>
            <a:spLocks noGrp="1"/>
          </p:cNvSpPr>
          <p:nvPr>
            <p:ph type="subTitle" idx="1"/>
          </p:nvPr>
        </p:nvSpPr>
        <p:spPr>
          <a:xfrm>
            <a:off x="477981" y="4872922"/>
            <a:ext cx="3933306" cy="1760111"/>
          </a:xfrm>
        </p:spPr>
        <p:txBody>
          <a:bodyPr>
            <a:normAutofit/>
          </a:bodyPr>
          <a:lstStyle/>
          <a:p>
            <a:pPr algn="l"/>
            <a:r>
              <a:rPr lang="en-TW" sz="4800" i="1" dirty="0"/>
              <a:t>Introduction to Web Scraping</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0D3A1648-B9B7-2449-9FB8-BE34473A78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7028" y="771988"/>
            <a:ext cx="5529958" cy="5529958"/>
          </a:xfrm>
          <a:prstGeom prst="rect">
            <a:avLst/>
          </a:prstGeom>
        </p:spPr>
      </p:pic>
    </p:spTree>
    <p:extLst>
      <p:ext uri="{BB962C8B-B14F-4D97-AF65-F5344CB8AC3E}">
        <p14:creationId xmlns:p14="http://schemas.microsoft.com/office/powerpoint/2010/main" val="78027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1291-243C-8E4E-9841-C0B8EC10220B}"/>
              </a:ext>
            </a:extLst>
          </p:cNvPr>
          <p:cNvSpPr>
            <a:spLocks noGrp="1"/>
          </p:cNvSpPr>
          <p:nvPr>
            <p:ph type="title"/>
          </p:nvPr>
        </p:nvSpPr>
        <p:spPr/>
        <p:txBody>
          <a:bodyPr/>
          <a:lstStyle/>
          <a:p>
            <a:r>
              <a:rPr lang="en-TW" dirty="0"/>
              <a:t>HTML Basics</a:t>
            </a:r>
          </a:p>
        </p:txBody>
      </p:sp>
      <p:sp>
        <p:nvSpPr>
          <p:cNvPr id="3" name="Content Placeholder 2">
            <a:extLst>
              <a:ext uri="{FF2B5EF4-FFF2-40B4-BE49-F238E27FC236}">
                <a16:creationId xmlns:a16="http://schemas.microsoft.com/office/drawing/2014/main" id="{1CE8D3CF-D8A2-B444-AFB7-4F574DAEB683}"/>
              </a:ext>
            </a:extLst>
          </p:cNvPr>
          <p:cNvSpPr>
            <a:spLocks noGrp="1"/>
          </p:cNvSpPr>
          <p:nvPr>
            <p:ph idx="1"/>
          </p:nvPr>
        </p:nvSpPr>
        <p:spPr/>
        <p:txBody>
          <a:bodyPr/>
          <a:lstStyle/>
          <a:p>
            <a:pPr marL="0" indent="0">
              <a:buNone/>
            </a:pPr>
            <a:r>
              <a:rPr lang="en-TW" dirty="0"/>
              <a:t>Here’s what a typical head tag look like:</a:t>
            </a:r>
          </a:p>
          <a:p>
            <a:pPr marL="0" indent="0">
              <a:buNone/>
            </a:pPr>
            <a:r>
              <a:rPr lang="en-TW" sz="2000" i="1" dirty="0"/>
              <a:t>&lt;!DOCTYPE html&gt;</a:t>
            </a:r>
            <a:br>
              <a:rPr lang="en-TW" sz="2000" i="1" dirty="0"/>
            </a:br>
            <a:r>
              <a:rPr lang="en-TW" sz="2000" i="1" dirty="0"/>
              <a:t>&lt;html&gt;</a:t>
            </a:r>
            <a:br>
              <a:rPr lang="en-TW" sz="2000" i="1" dirty="0"/>
            </a:br>
            <a:r>
              <a:rPr lang="en-TW" sz="2000" i="1" dirty="0"/>
              <a:t>	&lt;head&gt;</a:t>
            </a:r>
            <a:br>
              <a:rPr lang="en-TW" sz="2000" i="1" dirty="0"/>
            </a:br>
            <a:r>
              <a:rPr lang="en-TW" sz="2000" i="1" dirty="0"/>
              <a:t>		&lt;meta </a:t>
            </a:r>
            <a:r>
              <a:rPr lang="en-US" sz="2000" i="1" dirty="0"/>
              <a:t>charset="UTF-8" </a:t>
            </a:r>
            <a:r>
              <a:rPr lang="en-TW" sz="2000" i="1" dirty="0"/>
              <a:t>&gt;</a:t>
            </a:r>
            <a:br>
              <a:rPr lang="en-TW" sz="2000" i="1" dirty="0"/>
            </a:br>
            <a:r>
              <a:rPr lang="en-TW" sz="2000" i="1" dirty="0"/>
              <a:t>		</a:t>
            </a:r>
            <a:r>
              <a:rPr lang="en-US" sz="2000" i="1" dirty="0"/>
              <a:t> &lt;meta name="viewport" content="width=device-width, initial-scale=1.0" /&gt;</a:t>
            </a:r>
            <a:br>
              <a:rPr lang="en-US" sz="2000" i="1" dirty="0"/>
            </a:br>
            <a:r>
              <a:rPr lang="en-US" sz="2000" i="1" dirty="0"/>
              <a:t>		 &lt;title&gt;Document&lt;/title&gt;</a:t>
            </a:r>
            <a:br>
              <a:rPr lang="en-TW" sz="2000" i="1" dirty="0"/>
            </a:br>
            <a:r>
              <a:rPr lang="en-TW" sz="2000" i="1" dirty="0"/>
              <a:t>	&lt;/head&gt;</a:t>
            </a:r>
            <a:br>
              <a:rPr lang="en-TW" sz="2000" i="1" dirty="0"/>
            </a:br>
            <a:r>
              <a:rPr lang="en-TW" sz="2000" i="1" dirty="0"/>
              <a:t>	&lt;body&gt;&lt;/body&gt;</a:t>
            </a:r>
            <a:br>
              <a:rPr lang="en-TW" sz="2000" i="1" dirty="0"/>
            </a:br>
            <a:r>
              <a:rPr lang="en-TW" sz="2000" i="1" dirty="0"/>
              <a:t>&lt;/html&gt;</a:t>
            </a:r>
          </a:p>
          <a:p>
            <a:pPr marL="0" indent="0">
              <a:buNone/>
            </a:pPr>
            <a:r>
              <a:rPr lang="en-TW" dirty="0"/>
              <a:t>The </a:t>
            </a:r>
            <a:r>
              <a:rPr lang="en-TW" i="1" dirty="0"/>
              <a:t>&lt;meta&gt; </a:t>
            </a:r>
            <a:r>
              <a:rPr lang="en-TW" dirty="0"/>
              <a:t>tag defines the metadata of the webpage, such as encoding and viewport size. The </a:t>
            </a:r>
            <a:r>
              <a:rPr lang="en-TW" i="1" dirty="0"/>
              <a:t>&lt;title&gt; </a:t>
            </a:r>
            <a:r>
              <a:rPr lang="en-TW" dirty="0"/>
              <a:t>tag defines the webpage title on the browser’s tab.</a:t>
            </a:r>
          </a:p>
        </p:txBody>
      </p:sp>
    </p:spTree>
    <p:extLst>
      <p:ext uri="{BB962C8B-B14F-4D97-AF65-F5344CB8AC3E}">
        <p14:creationId xmlns:p14="http://schemas.microsoft.com/office/powerpoint/2010/main" val="144763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16E3-2721-CD48-BF56-3A319FF8F366}"/>
              </a:ext>
            </a:extLst>
          </p:cNvPr>
          <p:cNvSpPr>
            <a:spLocks noGrp="1"/>
          </p:cNvSpPr>
          <p:nvPr>
            <p:ph type="title"/>
          </p:nvPr>
        </p:nvSpPr>
        <p:spPr/>
        <p:txBody>
          <a:bodyPr/>
          <a:lstStyle/>
          <a:p>
            <a:r>
              <a:rPr lang="en-TW" dirty="0"/>
              <a:t>Simple Tags</a:t>
            </a:r>
          </a:p>
        </p:txBody>
      </p:sp>
      <p:sp>
        <p:nvSpPr>
          <p:cNvPr id="3" name="Content Placeholder 2">
            <a:extLst>
              <a:ext uri="{FF2B5EF4-FFF2-40B4-BE49-F238E27FC236}">
                <a16:creationId xmlns:a16="http://schemas.microsoft.com/office/drawing/2014/main" id="{BF247304-0F14-6841-AD7B-B8FE1CEDEDED}"/>
              </a:ext>
            </a:extLst>
          </p:cNvPr>
          <p:cNvSpPr>
            <a:spLocks noGrp="1"/>
          </p:cNvSpPr>
          <p:nvPr>
            <p:ph idx="1"/>
          </p:nvPr>
        </p:nvSpPr>
        <p:spPr/>
        <p:txBody>
          <a:bodyPr/>
          <a:lstStyle/>
          <a:p>
            <a:pPr marL="0" indent="0">
              <a:buNone/>
            </a:pPr>
            <a:r>
              <a:rPr lang="en-TW" dirty="0"/>
              <a:t>The content of an HTML page is defined by the HTML tags in the </a:t>
            </a:r>
            <a:r>
              <a:rPr lang="en-TW" i="1" dirty="0"/>
              <a:t>&lt;body&gt; </a:t>
            </a:r>
            <a:r>
              <a:rPr lang="en-TW" dirty="0"/>
              <a:t>tag. Some commonly used tags are:</a:t>
            </a:r>
          </a:p>
          <a:p>
            <a:r>
              <a:rPr lang="en-TW" i="1" dirty="0"/>
              <a:t>&lt;h1&gt;, &lt;h2&gt;, … ,&lt;h6&gt; </a:t>
            </a:r>
            <a:r>
              <a:rPr lang="en-TW" dirty="0"/>
              <a:t>are used to define the headings of a page.</a:t>
            </a:r>
          </a:p>
          <a:p>
            <a:r>
              <a:rPr lang="en-TW" i="1" dirty="0"/>
              <a:t>&lt;p&gt; </a:t>
            </a:r>
            <a:r>
              <a:rPr lang="en-TW" dirty="0"/>
              <a:t>are used to define a paragraph.</a:t>
            </a:r>
          </a:p>
          <a:p>
            <a:r>
              <a:rPr lang="en-TW" i="1" dirty="0"/>
              <a:t>&lt;ul&gt;, &lt;ol&gt; </a:t>
            </a:r>
            <a:r>
              <a:rPr lang="en-TW" dirty="0"/>
              <a:t>stands for unordered list and ordered list.</a:t>
            </a:r>
          </a:p>
          <a:p>
            <a:r>
              <a:rPr lang="en-TW" i="1" dirty="0"/>
              <a:t>&lt;li&gt; </a:t>
            </a:r>
            <a:r>
              <a:rPr lang="en-TW" dirty="0"/>
              <a:t>stands for list, and it’s </a:t>
            </a:r>
            <a:r>
              <a:rPr lang="en-US" dirty="0"/>
              <a:t>used inside </a:t>
            </a:r>
            <a:r>
              <a:rPr lang="en-TW" i="1" dirty="0"/>
              <a:t>&lt;ul&gt;, &lt;ol&gt;.</a:t>
            </a:r>
          </a:p>
          <a:p>
            <a:r>
              <a:rPr lang="en-TW" i="1" dirty="0"/>
              <a:t>&lt;table&gt;, &lt;tr&gt;, &lt;th&gt;, and &lt;td&gt; </a:t>
            </a:r>
            <a:r>
              <a:rPr lang="en-TW" dirty="0"/>
              <a:t>defines a table. </a:t>
            </a:r>
            <a:r>
              <a:rPr lang="en-US" dirty="0"/>
              <a:t>T</a:t>
            </a:r>
            <a:r>
              <a:rPr lang="en-TW" dirty="0"/>
              <a:t>r stands for table row, th stands for table heading, and td stands for table data.</a:t>
            </a:r>
            <a:endParaRPr lang="en-TW" i="1" dirty="0"/>
          </a:p>
          <a:p>
            <a:endParaRPr lang="en-TW" dirty="0"/>
          </a:p>
        </p:txBody>
      </p:sp>
    </p:spTree>
    <p:extLst>
      <p:ext uri="{BB962C8B-B14F-4D97-AF65-F5344CB8AC3E}">
        <p14:creationId xmlns:p14="http://schemas.microsoft.com/office/powerpoint/2010/main" val="364495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67A7-E3F2-6944-8659-8A3C1348548D}"/>
              </a:ext>
            </a:extLst>
          </p:cNvPr>
          <p:cNvSpPr>
            <a:spLocks noGrp="1"/>
          </p:cNvSpPr>
          <p:nvPr>
            <p:ph type="title"/>
          </p:nvPr>
        </p:nvSpPr>
        <p:spPr/>
        <p:txBody>
          <a:bodyPr/>
          <a:lstStyle/>
          <a:p>
            <a:r>
              <a:rPr lang="en-TW" dirty="0"/>
              <a:t>Tags with Attributes</a:t>
            </a:r>
          </a:p>
        </p:txBody>
      </p:sp>
      <p:sp>
        <p:nvSpPr>
          <p:cNvPr id="3" name="Content Placeholder 2">
            <a:extLst>
              <a:ext uri="{FF2B5EF4-FFF2-40B4-BE49-F238E27FC236}">
                <a16:creationId xmlns:a16="http://schemas.microsoft.com/office/drawing/2014/main" id="{20BB5E0C-F5DA-4C4A-987C-676E814B284B}"/>
              </a:ext>
            </a:extLst>
          </p:cNvPr>
          <p:cNvSpPr>
            <a:spLocks noGrp="1"/>
          </p:cNvSpPr>
          <p:nvPr>
            <p:ph idx="1"/>
          </p:nvPr>
        </p:nvSpPr>
        <p:spPr/>
        <p:txBody>
          <a:bodyPr/>
          <a:lstStyle/>
          <a:p>
            <a:pPr marL="0" indent="0">
              <a:buNone/>
            </a:pPr>
            <a:r>
              <a:rPr lang="en-US" dirty="0"/>
              <a:t>When using some special tags, we need to give attributes to the tag. This concept is from Object-Oriented Programming. Here are some of them:</a:t>
            </a:r>
          </a:p>
          <a:p>
            <a:r>
              <a:rPr lang="en-TW" i="1" dirty="0"/>
              <a:t>&lt;a href=“…”&gt; </a:t>
            </a:r>
            <a:r>
              <a:rPr lang="en-US" dirty="0"/>
              <a:t>tag defines a hyperlink, which is used to link from one page to another. The &lt;</a:t>
            </a:r>
            <a:r>
              <a:rPr lang="en-US" i="1" dirty="0"/>
              <a:t>a&gt;</a:t>
            </a:r>
            <a:r>
              <a:rPr lang="en-US" dirty="0"/>
              <a:t> stands for anchor.</a:t>
            </a:r>
          </a:p>
          <a:p>
            <a:pPr marL="0" indent="0">
              <a:buNone/>
            </a:pPr>
            <a:endParaRPr lang="en-US" dirty="0"/>
          </a:p>
          <a:p>
            <a:pPr marL="0" indent="0">
              <a:buNone/>
            </a:pPr>
            <a:endParaRPr lang="en-TW" dirty="0"/>
          </a:p>
        </p:txBody>
      </p:sp>
      <p:pic>
        <p:nvPicPr>
          <p:cNvPr id="4" name="Graphic 3">
            <a:extLst>
              <a:ext uri="{FF2B5EF4-FFF2-40B4-BE49-F238E27FC236}">
                <a16:creationId xmlns:a16="http://schemas.microsoft.com/office/drawing/2014/main" id="{A30B4289-B94D-974C-BDF2-7D1899480C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3885" y="4176108"/>
            <a:ext cx="5844230" cy="1278799"/>
          </a:xfrm>
          <a:prstGeom prst="rect">
            <a:avLst/>
          </a:prstGeom>
        </p:spPr>
      </p:pic>
    </p:spTree>
    <p:extLst>
      <p:ext uri="{BB962C8B-B14F-4D97-AF65-F5344CB8AC3E}">
        <p14:creationId xmlns:p14="http://schemas.microsoft.com/office/powerpoint/2010/main" val="31132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7537-CE56-004F-B3AD-851D4B7556E2}"/>
              </a:ext>
            </a:extLst>
          </p:cNvPr>
          <p:cNvSpPr>
            <a:spLocks noGrp="1"/>
          </p:cNvSpPr>
          <p:nvPr>
            <p:ph type="title"/>
          </p:nvPr>
        </p:nvSpPr>
        <p:spPr/>
        <p:txBody>
          <a:bodyPr/>
          <a:lstStyle/>
          <a:p>
            <a:r>
              <a:rPr lang="en-TW" dirty="0"/>
              <a:t>Tags with Attributes</a:t>
            </a:r>
          </a:p>
        </p:txBody>
      </p:sp>
      <p:sp>
        <p:nvSpPr>
          <p:cNvPr id="3" name="Content Placeholder 2">
            <a:extLst>
              <a:ext uri="{FF2B5EF4-FFF2-40B4-BE49-F238E27FC236}">
                <a16:creationId xmlns:a16="http://schemas.microsoft.com/office/drawing/2014/main" id="{9AFC7D90-992A-1245-9CEE-F1AEBFD845D5}"/>
              </a:ext>
            </a:extLst>
          </p:cNvPr>
          <p:cNvSpPr>
            <a:spLocks noGrp="1"/>
          </p:cNvSpPr>
          <p:nvPr>
            <p:ph idx="1"/>
          </p:nvPr>
        </p:nvSpPr>
        <p:spPr/>
        <p:txBody>
          <a:bodyPr/>
          <a:lstStyle/>
          <a:p>
            <a:r>
              <a:rPr lang="en-US" i="1" dirty="0"/>
              <a:t>&lt;</a:t>
            </a:r>
            <a:r>
              <a:rPr lang="en-US" i="1" dirty="0" err="1"/>
              <a:t>img</a:t>
            </a:r>
            <a:r>
              <a:rPr lang="en-US" i="1" dirty="0"/>
              <a:t> </a:t>
            </a:r>
            <a:r>
              <a:rPr lang="en-US" i="1" dirty="0" err="1"/>
              <a:t>src</a:t>
            </a:r>
            <a:r>
              <a:rPr lang="en-US" i="1" dirty="0"/>
              <a:t>=”…"&gt; </a:t>
            </a:r>
            <a:r>
              <a:rPr lang="en-US" dirty="0"/>
              <a:t>defines an image on the page. </a:t>
            </a:r>
            <a:r>
              <a:rPr lang="en-US" dirty="0" err="1"/>
              <a:t>Src</a:t>
            </a:r>
            <a:r>
              <a:rPr lang="en-US" dirty="0"/>
              <a:t> stands for source.</a:t>
            </a:r>
          </a:p>
          <a:p>
            <a:r>
              <a:rPr lang="en-US" dirty="0"/>
              <a:t>&lt;input type=“…”&gt; defines an area to take user input. Input of different types look very different in the webpage.</a:t>
            </a:r>
          </a:p>
          <a:p>
            <a:pPr marL="0" indent="0">
              <a:buNone/>
            </a:pPr>
            <a:br>
              <a:rPr lang="en-US" sz="2000" dirty="0"/>
            </a:br>
            <a:r>
              <a:rPr lang="en-US" sz="2000" dirty="0"/>
              <a:t>*. The anchor tag, image tag, and input tags don’t have a closing tag. Those tags are called self-closing tags. </a:t>
            </a:r>
            <a:endParaRPr lang="en-TW" sz="2000" dirty="0"/>
          </a:p>
        </p:txBody>
      </p:sp>
    </p:spTree>
    <p:extLst>
      <p:ext uri="{BB962C8B-B14F-4D97-AF65-F5344CB8AC3E}">
        <p14:creationId xmlns:p14="http://schemas.microsoft.com/office/powerpoint/2010/main" val="70993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4D3C-F99B-8A45-9C18-3A76543EA9CA}"/>
              </a:ext>
            </a:extLst>
          </p:cNvPr>
          <p:cNvSpPr>
            <a:spLocks noGrp="1"/>
          </p:cNvSpPr>
          <p:nvPr>
            <p:ph type="title"/>
          </p:nvPr>
        </p:nvSpPr>
        <p:spPr/>
        <p:txBody>
          <a:bodyPr/>
          <a:lstStyle/>
          <a:p>
            <a:r>
              <a:rPr lang="en-TW" dirty="0"/>
              <a:t>Sending HTTP Request Through Python</a:t>
            </a:r>
          </a:p>
        </p:txBody>
      </p:sp>
      <p:sp>
        <p:nvSpPr>
          <p:cNvPr id="3" name="Content Placeholder 2">
            <a:extLst>
              <a:ext uri="{FF2B5EF4-FFF2-40B4-BE49-F238E27FC236}">
                <a16:creationId xmlns:a16="http://schemas.microsoft.com/office/drawing/2014/main" id="{04709E71-DC71-D147-B93E-50239C16FD9E}"/>
              </a:ext>
            </a:extLst>
          </p:cNvPr>
          <p:cNvSpPr>
            <a:spLocks noGrp="1"/>
          </p:cNvSpPr>
          <p:nvPr>
            <p:ph idx="1"/>
          </p:nvPr>
        </p:nvSpPr>
        <p:spPr/>
        <p:txBody>
          <a:bodyPr/>
          <a:lstStyle/>
          <a:p>
            <a:pPr marL="0" indent="0">
              <a:buNone/>
            </a:pPr>
            <a:r>
              <a:rPr lang="en-TW" dirty="0"/>
              <a:t>There are many different ways to send HTTP requests, including web browsers or external software. There’s also </a:t>
            </a:r>
            <a:r>
              <a:rPr lang="en-US" dirty="0"/>
              <a:t>one module called </a:t>
            </a:r>
            <a:r>
              <a:rPr lang="en-US" i="1" dirty="0">
                <a:solidFill>
                  <a:srgbClr val="0070C0"/>
                </a:solidFill>
              </a:rPr>
              <a:t>requests</a:t>
            </a:r>
            <a:r>
              <a:rPr lang="en-US" dirty="0"/>
              <a:t> in Python that allows us to make HTTP requests.</a:t>
            </a:r>
            <a:r>
              <a:rPr lang="en-TW" dirty="0"/>
              <a:t> We first do:</a:t>
            </a:r>
          </a:p>
          <a:p>
            <a:pPr marL="0" indent="0" algn="ctr">
              <a:buNone/>
            </a:pPr>
            <a:r>
              <a:rPr lang="en-TW" i="1" dirty="0"/>
              <a:t>pip install </a:t>
            </a:r>
            <a:r>
              <a:rPr lang="en-US" i="1" dirty="0"/>
              <a:t>requests</a:t>
            </a:r>
            <a:endParaRPr lang="en-US" dirty="0"/>
          </a:p>
          <a:p>
            <a:pPr marL="0" indent="0">
              <a:buNone/>
            </a:pPr>
            <a:r>
              <a:rPr lang="en-US" dirty="0"/>
              <a:t>The </a:t>
            </a:r>
            <a:r>
              <a:rPr lang="en-US" i="1" dirty="0" err="1"/>
              <a:t>request.get</a:t>
            </a:r>
            <a:r>
              <a:rPr lang="en-US" i="1" dirty="0"/>
              <a:t>(</a:t>
            </a:r>
            <a:r>
              <a:rPr lang="en-US" i="1" dirty="0" err="1"/>
              <a:t>url</a:t>
            </a:r>
            <a:r>
              <a:rPr lang="en-US" i="1" dirty="0"/>
              <a:t>) </a:t>
            </a:r>
            <a:r>
              <a:rPr lang="en-US" dirty="0"/>
              <a:t>sends an HTTP GET request to the URL and returns a Response Object with all the response data (content, encoding, status, </a:t>
            </a:r>
            <a:r>
              <a:rPr lang="en-US" dirty="0" err="1"/>
              <a:t>etc</a:t>
            </a:r>
            <a:r>
              <a:rPr lang="en-US" dirty="0"/>
              <a:t>).</a:t>
            </a:r>
          </a:p>
          <a:p>
            <a:pPr marL="0" indent="0">
              <a:buNone/>
            </a:pPr>
            <a:br>
              <a:rPr lang="en-US" sz="2000" dirty="0"/>
            </a:br>
            <a:r>
              <a:rPr lang="en-US" sz="2000" dirty="0"/>
              <a:t>*. There are other different HTTP requests, such as </a:t>
            </a:r>
            <a:r>
              <a:rPr lang="en-US" sz="2000" i="1" dirty="0"/>
              <a:t>POST, PUT, PATCH, and Delete. </a:t>
            </a:r>
            <a:r>
              <a:rPr lang="en-US" sz="2000" dirty="0"/>
              <a:t>Read more about it from </a:t>
            </a:r>
            <a:r>
              <a:rPr lang="en-US" sz="2000" dirty="0">
                <a:hlinkClick r:id="rId2"/>
              </a:rPr>
              <a:t>https://docs.python-requests.org/en/latest/user/quickstart/</a:t>
            </a:r>
            <a:r>
              <a:rPr lang="en-US" sz="2000" dirty="0"/>
              <a:t>.</a:t>
            </a:r>
            <a:endParaRPr lang="en-US" sz="2000" i="1" dirty="0"/>
          </a:p>
        </p:txBody>
      </p:sp>
    </p:spTree>
    <p:extLst>
      <p:ext uri="{BB962C8B-B14F-4D97-AF65-F5344CB8AC3E}">
        <p14:creationId xmlns:p14="http://schemas.microsoft.com/office/powerpoint/2010/main" val="147394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917F-8DAD-F84C-926B-36F90F914CC8}"/>
              </a:ext>
            </a:extLst>
          </p:cNvPr>
          <p:cNvSpPr>
            <a:spLocks noGrp="1"/>
          </p:cNvSpPr>
          <p:nvPr>
            <p:ph type="title"/>
          </p:nvPr>
        </p:nvSpPr>
        <p:spPr/>
        <p:txBody>
          <a:bodyPr/>
          <a:lstStyle/>
          <a:p>
            <a:r>
              <a:rPr lang="en-TW" dirty="0"/>
              <a:t>Sending HTTP Request Through Python</a:t>
            </a:r>
          </a:p>
        </p:txBody>
      </p:sp>
      <p:sp>
        <p:nvSpPr>
          <p:cNvPr id="3" name="Content Placeholder 2">
            <a:extLst>
              <a:ext uri="{FF2B5EF4-FFF2-40B4-BE49-F238E27FC236}">
                <a16:creationId xmlns:a16="http://schemas.microsoft.com/office/drawing/2014/main" id="{5993CE7C-2512-0045-9C0D-27D2A3FC0A8A}"/>
              </a:ext>
            </a:extLst>
          </p:cNvPr>
          <p:cNvSpPr>
            <a:spLocks noGrp="1"/>
          </p:cNvSpPr>
          <p:nvPr>
            <p:ph idx="1"/>
          </p:nvPr>
        </p:nvSpPr>
        <p:spPr/>
        <p:txBody>
          <a:bodyPr>
            <a:normAutofit/>
          </a:bodyPr>
          <a:lstStyle/>
          <a:p>
            <a:pPr marL="0" indent="0">
              <a:buNone/>
            </a:pPr>
            <a:r>
              <a:rPr lang="en-TW" dirty="0"/>
              <a:t>Some information in the Response Object we can get: (if res is the response object)</a:t>
            </a:r>
          </a:p>
          <a:p>
            <a:r>
              <a:rPr lang="en-TW" i="1" dirty="0"/>
              <a:t>res.url</a:t>
            </a:r>
          </a:p>
          <a:p>
            <a:r>
              <a:rPr lang="en-TW" i="1" dirty="0"/>
              <a:t>res.headers</a:t>
            </a:r>
          </a:p>
          <a:p>
            <a:r>
              <a:rPr lang="en-US" i="1" dirty="0" err="1"/>
              <a:t>res.encoding</a:t>
            </a:r>
            <a:endParaRPr lang="en-US" i="1" dirty="0"/>
          </a:p>
          <a:p>
            <a:r>
              <a:rPr lang="en-US" i="1" dirty="0" err="1"/>
              <a:t>res.cookies</a:t>
            </a:r>
            <a:endParaRPr lang="en-US" i="1" dirty="0"/>
          </a:p>
          <a:p>
            <a:r>
              <a:rPr lang="en-US" i="1" dirty="0" err="1"/>
              <a:t>res.status_code</a:t>
            </a:r>
            <a:endParaRPr lang="en-US" i="1" dirty="0"/>
          </a:p>
          <a:p>
            <a:r>
              <a:rPr lang="en-US" i="1" dirty="0" err="1"/>
              <a:t>res</a:t>
            </a:r>
            <a:r>
              <a:rPr lang="en-US" i="1" err="1"/>
              <a:t>.</a:t>
            </a:r>
            <a:r>
              <a:rPr lang="en-US" i="1"/>
              <a:t>text</a:t>
            </a:r>
            <a:endParaRPr lang="en-US" dirty="0"/>
          </a:p>
          <a:p>
            <a:pPr marL="0" indent="0">
              <a:buNone/>
            </a:pPr>
            <a:endParaRPr lang="en-TW" dirty="0"/>
          </a:p>
          <a:p>
            <a:endParaRPr lang="en-TW" dirty="0"/>
          </a:p>
        </p:txBody>
      </p:sp>
    </p:spTree>
    <p:extLst>
      <p:ext uri="{BB962C8B-B14F-4D97-AF65-F5344CB8AC3E}">
        <p14:creationId xmlns:p14="http://schemas.microsoft.com/office/powerpoint/2010/main" val="380146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DF8C-FFC2-9A49-BB2F-95F61B124F77}"/>
              </a:ext>
            </a:extLst>
          </p:cNvPr>
          <p:cNvSpPr>
            <a:spLocks noGrp="1"/>
          </p:cNvSpPr>
          <p:nvPr>
            <p:ph type="title"/>
          </p:nvPr>
        </p:nvSpPr>
        <p:spPr/>
        <p:txBody>
          <a:bodyPr/>
          <a:lstStyle/>
          <a:p>
            <a:r>
              <a:rPr lang="en-TW" dirty="0"/>
              <a:t>Beautiful Soup and lxml</a:t>
            </a:r>
          </a:p>
        </p:txBody>
      </p:sp>
      <p:sp>
        <p:nvSpPr>
          <p:cNvPr id="3" name="Content Placeholder 2">
            <a:extLst>
              <a:ext uri="{FF2B5EF4-FFF2-40B4-BE49-F238E27FC236}">
                <a16:creationId xmlns:a16="http://schemas.microsoft.com/office/drawing/2014/main" id="{1C8ACEDF-9515-A44B-9DE2-5A2A2454004E}"/>
              </a:ext>
            </a:extLst>
          </p:cNvPr>
          <p:cNvSpPr>
            <a:spLocks noGrp="1"/>
          </p:cNvSpPr>
          <p:nvPr>
            <p:ph idx="1"/>
          </p:nvPr>
        </p:nvSpPr>
        <p:spPr/>
        <p:txBody>
          <a:bodyPr/>
          <a:lstStyle/>
          <a:p>
            <a:pPr marL="0" indent="0">
              <a:buNone/>
            </a:pPr>
            <a:r>
              <a:rPr lang="en-US" dirty="0"/>
              <a:t>Once we have the HTML file as a string, we can search for the things we need in this string.</a:t>
            </a:r>
            <a:r>
              <a:rPr lang="en-TW" dirty="0"/>
              <a:t> How do we do it? We can do:</a:t>
            </a:r>
          </a:p>
          <a:p>
            <a:pPr marL="514350" indent="-514350">
              <a:buFont typeface="+mj-lt"/>
              <a:buAutoNum type="arabicPeriod"/>
            </a:pPr>
            <a:r>
              <a:rPr lang="en-TW" dirty="0"/>
              <a:t>Use a for loop to go through the </a:t>
            </a:r>
            <a:r>
              <a:rPr lang="en-US" dirty="0"/>
              <a:t>string and</a:t>
            </a:r>
            <a:r>
              <a:rPr lang="en-TW" dirty="0"/>
              <a:t> write codes that get the stuff we need from the r.text string. (Requires some programming skills, and a lot of time)</a:t>
            </a:r>
          </a:p>
          <a:p>
            <a:pPr marL="514350" indent="-514350">
              <a:buFont typeface="+mj-lt"/>
              <a:buAutoNum type="arabicPeriod"/>
            </a:pPr>
            <a:r>
              <a:rPr lang="en-TW" dirty="0"/>
              <a:t>Use a regex to search in the string. (Require some time to write the regex)</a:t>
            </a:r>
          </a:p>
          <a:p>
            <a:pPr marL="514350" indent="-514350">
              <a:buFont typeface="+mj-lt"/>
              <a:buAutoNum type="arabicPeriod"/>
            </a:pPr>
            <a:r>
              <a:rPr lang="en-US" dirty="0"/>
              <a:t>Use some external modules to search things for us automatically!</a:t>
            </a:r>
          </a:p>
          <a:p>
            <a:pPr marL="0" indent="0">
              <a:buNone/>
            </a:pPr>
            <a:r>
              <a:rPr lang="en-US" dirty="0"/>
              <a:t>The external module we would use is called</a:t>
            </a:r>
            <a:r>
              <a:rPr lang="en-TW" dirty="0"/>
              <a:t> </a:t>
            </a:r>
            <a:r>
              <a:rPr lang="en-TW" i="1" dirty="0">
                <a:solidFill>
                  <a:srgbClr val="0070C0"/>
                </a:solidFill>
              </a:rPr>
              <a:t>Beautiful Soup</a:t>
            </a:r>
            <a:r>
              <a:rPr lang="en-TW" dirty="0"/>
              <a:t>.</a:t>
            </a:r>
          </a:p>
        </p:txBody>
      </p:sp>
    </p:spTree>
    <p:extLst>
      <p:ext uri="{BB962C8B-B14F-4D97-AF65-F5344CB8AC3E}">
        <p14:creationId xmlns:p14="http://schemas.microsoft.com/office/powerpoint/2010/main" val="375189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E3F2-781E-B549-9BDF-480971043AE9}"/>
              </a:ext>
            </a:extLst>
          </p:cNvPr>
          <p:cNvSpPr>
            <a:spLocks noGrp="1"/>
          </p:cNvSpPr>
          <p:nvPr>
            <p:ph type="title"/>
          </p:nvPr>
        </p:nvSpPr>
        <p:spPr/>
        <p:txBody>
          <a:bodyPr/>
          <a:lstStyle/>
          <a:p>
            <a:r>
              <a:rPr lang="en-TW" dirty="0"/>
              <a:t>Beautiful Soup and lxml</a:t>
            </a:r>
          </a:p>
        </p:txBody>
      </p:sp>
      <p:sp>
        <p:nvSpPr>
          <p:cNvPr id="3" name="Content Placeholder 2">
            <a:extLst>
              <a:ext uri="{FF2B5EF4-FFF2-40B4-BE49-F238E27FC236}">
                <a16:creationId xmlns:a16="http://schemas.microsoft.com/office/drawing/2014/main" id="{CFDC9F68-1DFF-644C-94A4-C67D7B236FB2}"/>
              </a:ext>
            </a:extLst>
          </p:cNvPr>
          <p:cNvSpPr>
            <a:spLocks noGrp="1"/>
          </p:cNvSpPr>
          <p:nvPr>
            <p:ph idx="1"/>
          </p:nvPr>
        </p:nvSpPr>
        <p:spPr/>
        <p:txBody>
          <a:bodyPr/>
          <a:lstStyle/>
          <a:p>
            <a:pPr marL="0" indent="0">
              <a:buNone/>
            </a:pPr>
            <a:r>
              <a:rPr lang="en-TW" dirty="0"/>
              <a:t>First, we do:</a:t>
            </a:r>
          </a:p>
          <a:p>
            <a:pPr marL="0" indent="0" algn="ctr">
              <a:buNone/>
            </a:pPr>
            <a:r>
              <a:rPr lang="en-TW" i="1" dirty="0"/>
              <a:t>pip install bs4</a:t>
            </a:r>
          </a:p>
          <a:p>
            <a:pPr marL="0" indent="0" algn="ctr">
              <a:buNone/>
            </a:pPr>
            <a:r>
              <a:rPr lang="en-TW" i="1" dirty="0"/>
              <a:t>pip install lxml</a:t>
            </a:r>
          </a:p>
          <a:p>
            <a:pPr marL="0" indent="0">
              <a:buNone/>
            </a:pPr>
            <a:r>
              <a:rPr lang="en-US" dirty="0"/>
              <a:t>I</a:t>
            </a:r>
            <a:r>
              <a:rPr lang="en-TW" dirty="0"/>
              <a:t>n the terminal.</a:t>
            </a:r>
          </a:p>
          <a:p>
            <a:pPr marL="0" indent="0">
              <a:buNone/>
            </a:pPr>
            <a:r>
              <a:rPr lang="en-US" dirty="0"/>
              <a:t>Beautiful Soup is a Python library for getting data out of HTML and some other markup languages. </a:t>
            </a:r>
            <a:r>
              <a:rPr lang="en-US" dirty="0" err="1"/>
              <a:t>Lxml</a:t>
            </a:r>
            <a:r>
              <a:rPr lang="en-US" dirty="0"/>
              <a:t> is a parser for interpreting the HTML.</a:t>
            </a:r>
          </a:p>
          <a:p>
            <a:pPr marL="0" indent="0">
              <a:buNone/>
            </a:pPr>
            <a:r>
              <a:rPr lang="en-US" dirty="0"/>
              <a:t>The </a:t>
            </a:r>
            <a:r>
              <a:rPr lang="en-US" i="1" dirty="0" err="1"/>
              <a:t>BeautifulSoup</a:t>
            </a:r>
            <a:r>
              <a:rPr lang="en-US" i="1" dirty="0"/>
              <a:t>(string, parser) </a:t>
            </a:r>
            <a:r>
              <a:rPr lang="en-US" dirty="0"/>
              <a:t>method in bs4 module takes a string and one parser as inputs and return a special </a:t>
            </a:r>
            <a:r>
              <a:rPr lang="en-US" i="1" dirty="0" err="1"/>
              <a:t>BeautifulSoup</a:t>
            </a:r>
            <a:r>
              <a:rPr lang="en-TW" dirty="0"/>
              <a:t> object.</a:t>
            </a:r>
            <a:endParaRPr lang="en-US" dirty="0"/>
          </a:p>
        </p:txBody>
      </p:sp>
    </p:spTree>
    <p:extLst>
      <p:ext uri="{BB962C8B-B14F-4D97-AF65-F5344CB8AC3E}">
        <p14:creationId xmlns:p14="http://schemas.microsoft.com/office/powerpoint/2010/main" val="167647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CD3E-F651-2543-9E77-2D68107EF516}"/>
              </a:ext>
            </a:extLst>
          </p:cNvPr>
          <p:cNvSpPr>
            <a:spLocks noGrp="1"/>
          </p:cNvSpPr>
          <p:nvPr>
            <p:ph type="title"/>
          </p:nvPr>
        </p:nvSpPr>
        <p:spPr/>
        <p:txBody>
          <a:bodyPr/>
          <a:lstStyle/>
          <a:p>
            <a:r>
              <a:rPr lang="en-TW" dirty="0"/>
              <a:t>Beautiful Soup and lxml</a:t>
            </a:r>
          </a:p>
        </p:txBody>
      </p:sp>
      <p:sp>
        <p:nvSpPr>
          <p:cNvPr id="3" name="Content Placeholder 2">
            <a:extLst>
              <a:ext uri="{FF2B5EF4-FFF2-40B4-BE49-F238E27FC236}">
                <a16:creationId xmlns:a16="http://schemas.microsoft.com/office/drawing/2014/main" id="{FA6B0130-A547-7541-8AE2-78AA084D4028}"/>
              </a:ext>
            </a:extLst>
          </p:cNvPr>
          <p:cNvSpPr>
            <a:spLocks noGrp="1"/>
          </p:cNvSpPr>
          <p:nvPr>
            <p:ph idx="1"/>
          </p:nvPr>
        </p:nvSpPr>
        <p:spPr>
          <a:xfrm>
            <a:off x="838200" y="1825624"/>
            <a:ext cx="10515600" cy="5032375"/>
          </a:xfrm>
        </p:spPr>
        <p:txBody>
          <a:bodyPr>
            <a:normAutofit/>
          </a:bodyPr>
          <a:lstStyle/>
          <a:p>
            <a:pPr marL="0" indent="0">
              <a:buNone/>
            </a:pPr>
            <a:r>
              <a:rPr lang="en-US" dirty="0"/>
              <a:t>Some functions to know:</a:t>
            </a:r>
          </a:p>
          <a:p>
            <a:r>
              <a:rPr lang="en-US" i="1" dirty="0" err="1"/>
              <a:t>soup.find</a:t>
            </a:r>
            <a:r>
              <a:rPr lang="en-US" i="1" dirty="0"/>
              <a:t>(name, attribute) </a:t>
            </a:r>
            <a:r>
              <a:rPr lang="en-US" dirty="0"/>
              <a:t>- returns a TAG object of the first match. We can search by name or attribute, or both.</a:t>
            </a:r>
          </a:p>
          <a:p>
            <a:r>
              <a:rPr lang="en-US" i="1" dirty="0" err="1"/>
              <a:t>soup.find_all</a:t>
            </a:r>
            <a:r>
              <a:rPr lang="en-US" i="1" dirty="0"/>
              <a:t>(name, attribute) </a:t>
            </a:r>
            <a:r>
              <a:rPr lang="en-US" dirty="0"/>
              <a:t>- returns a list of TAG objects.</a:t>
            </a:r>
          </a:p>
          <a:p>
            <a:r>
              <a:rPr lang="en-US" i="1" dirty="0" err="1"/>
              <a:t>tag.get</a:t>
            </a:r>
            <a:r>
              <a:rPr lang="en-US" i="1" dirty="0"/>
              <a:t>(</a:t>
            </a:r>
            <a:r>
              <a:rPr lang="en-US" i="1" dirty="0" err="1"/>
              <a:t>attributeName</a:t>
            </a:r>
            <a:r>
              <a:rPr lang="en-US" i="1" dirty="0"/>
              <a:t>) </a:t>
            </a:r>
            <a:r>
              <a:rPr lang="en-US" dirty="0"/>
              <a:t>- returns the value in that tag’s attribute.</a:t>
            </a:r>
          </a:p>
          <a:p>
            <a:r>
              <a:rPr lang="en-US" i="1" dirty="0" err="1"/>
              <a:t>tag.getText</a:t>
            </a:r>
            <a:r>
              <a:rPr lang="en-US" i="1" dirty="0"/>
              <a:t>() </a:t>
            </a:r>
            <a:r>
              <a:rPr lang="en-US" dirty="0"/>
              <a:t>- returns the text part of the HTML tag.</a:t>
            </a:r>
          </a:p>
          <a:p>
            <a:pPr marL="0" indent="0">
              <a:buNone/>
            </a:pPr>
            <a:br>
              <a:rPr lang="en-US" sz="2000" dirty="0"/>
            </a:br>
            <a:r>
              <a:rPr lang="en-US" sz="2000" dirty="0"/>
              <a:t>*. The TAG object’s attributes can be accessed by object syntax. For example, &lt;p class=“hello </a:t>
            </a:r>
            <a:r>
              <a:rPr lang="en-US" sz="2000" dirty="0" err="1"/>
              <a:t>my_P</a:t>
            </a:r>
            <a:r>
              <a:rPr lang="en-US" sz="2000" dirty="0"/>
              <a:t>”&gt; TAG object is store in variable h, then we can do print(h[“class”]), we will get [“hello”, “</a:t>
            </a:r>
            <a:r>
              <a:rPr lang="en-US" sz="2000" dirty="0" err="1"/>
              <a:t>my_P</a:t>
            </a:r>
            <a:r>
              <a:rPr lang="en-US" sz="2000" dirty="0"/>
              <a:t>”].</a:t>
            </a:r>
          </a:p>
        </p:txBody>
      </p:sp>
    </p:spTree>
    <p:extLst>
      <p:ext uri="{BB962C8B-B14F-4D97-AF65-F5344CB8AC3E}">
        <p14:creationId xmlns:p14="http://schemas.microsoft.com/office/powerpoint/2010/main" val="44771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0BA9-9D18-0B4C-9F79-FEBE840E3911}"/>
              </a:ext>
            </a:extLst>
          </p:cNvPr>
          <p:cNvSpPr>
            <a:spLocks noGrp="1"/>
          </p:cNvSpPr>
          <p:nvPr>
            <p:ph type="title"/>
          </p:nvPr>
        </p:nvSpPr>
        <p:spPr/>
        <p:txBody>
          <a:bodyPr/>
          <a:lstStyle/>
          <a:p>
            <a:r>
              <a:rPr lang="en-TW" dirty="0"/>
              <a:t>CSS and soup.select()</a:t>
            </a:r>
          </a:p>
        </p:txBody>
      </p:sp>
      <p:sp>
        <p:nvSpPr>
          <p:cNvPr id="3" name="Content Placeholder 2">
            <a:extLst>
              <a:ext uri="{FF2B5EF4-FFF2-40B4-BE49-F238E27FC236}">
                <a16:creationId xmlns:a16="http://schemas.microsoft.com/office/drawing/2014/main" id="{68734DAF-D130-6E43-95F3-62505E1D420D}"/>
              </a:ext>
            </a:extLst>
          </p:cNvPr>
          <p:cNvSpPr>
            <a:spLocks noGrp="1"/>
          </p:cNvSpPr>
          <p:nvPr>
            <p:ph idx="1"/>
          </p:nvPr>
        </p:nvSpPr>
        <p:spPr/>
        <p:txBody>
          <a:bodyPr/>
          <a:lstStyle/>
          <a:p>
            <a:pPr marL="0" indent="0">
              <a:buNone/>
            </a:pPr>
            <a:r>
              <a:rPr lang="en-US" dirty="0"/>
              <a:t>CSS stands for Cascading Style Sheets. It describes how HTML elements are displayed on the screen, paper, or in other media</a:t>
            </a:r>
            <a:r>
              <a:rPr lang="en-US" i="1" dirty="0"/>
              <a:t>. </a:t>
            </a:r>
            <a:r>
              <a:rPr lang="en-US" dirty="0"/>
              <a:t>The focus of this course is not to make you a web development master; therefore, we won’t talk about any CSS syntax here.</a:t>
            </a:r>
          </a:p>
          <a:p>
            <a:pPr marL="0" indent="0">
              <a:buNone/>
            </a:pPr>
            <a:r>
              <a:rPr lang="en-US" dirty="0"/>
              <a:t>In CSS, there’s CSS Selector syntax to select specific HTML elements, and apply styling on those elements. Here’s some rules:</a:t>
            </a:r>
          </a:p>
          <a:p>
            <a:r>
              <a:rPr lang="en-US" dirty="0"/>
              <a:t>#</a:t>
            </a:r>
            <a:r>
              <a:rPr lang="en-US" dirty="0" err="1"/>
              <a:t>someId</a:t>
            </a:r>
            <a:r>
              <a:rPr lang="en-US" dirty="0"/>
              <a:t> – will select all HTML elements with id=“</a:t>
            </a:r>
            <a:r>
              <a:rPr lang="en-US" dirty="0" err="1"/>
              <a:t>someId</a:t>
            </a:r>
            <a:r>
              <a:rPr lang="en-US" dirty="0"/>
              <a:t>”</a:t>
            </a:r>
          </a:p>
          <a:p>
            <a:r>
              <a:rPr lang="en-US" dirty="0"/>
              <a:t>.</a:t>
            </a:r>
            <a:r>
              <a:rPr lang="en-US" dirty="0" err="1"/>
              <a:t>someClass</a:t>
            </a:r>
            <a:r>
              <a:rPr lang="en-US" dirty="0"/>
              <a:t> – will select all HTML elements with class=“</a:t>
            </a:r>
            <a:r>
              <a:rPr lang="en-US" dirty="0" err="1"/>
              <a:t>someClass</a:t>
            </a:r>
            <a:r>
              <a:rPr lang="en-US" dirty="0"/>
              <a:t>”</a:t>
            </a:r>
          </a:p>
          <a:p>
            <a:r>
              <a:rPr lang="en-US" dirty="0" err="1"/>
              <a:t>p.someClass</a:t>
            </a:r>
            <a:r>
              <a:rPr lang="en-US" dirty="0"/>
              <a:t> – will select all p tags with class=“</a:t>
            </a:r>
            <a:r>
              <a:rPr lang="en-US" dirty="0" err="1"/>
              <a:t>someClass</a:t>
            </a:r>
            <a:r>
              <a:rPr lang="en-US" dirty="0"/>
              <a:t>”</a:t>
            </a:r>
          </a:p>
          <a:p>
            <a:pPr marL="0" indent="0">
              <a:buNone/>
            </a:pPr>
            <a:endParaRPr lang="en-US" dirty="0"/>
          </a:p>
          <a:p>
            <a:pPr marL="0" indent="0">
              <a:buNone/>
            </a:pPr>
            <a:endParaRPr lang="en-TW" dirty="0"/>
          </a:p>
        </p:txBody>
      </p:sp>
    </p:spTree>
    <p:extLst>
      <p:ext uri="{BB962C8B-B14F-4D97-AF65-F5344CB8AC3E}">
        <p14:creationId xmlns:p14="http://schemas.microsoft.com/office/powerpoint/2010/main" val="172541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1BA9-CF9C-9E4B-9773-ECD8523D8D01}"/>
              </a:ext>
            </a:extLst>
          </p:cNvPr>
          <p:cNvSpPr>
            <a:spLocks noGrp="1"/>
          </p:cNvSpPr>
          <p:nvPr>
            <p:ph type="title"/>
          </p:nvPr>
        </p:nvSpPr>
        <p:spPr/>
        <p:txBody>
          <a:bodyPr/>
          <a:lstStyle/>
          <a:p>
            <a:r>
              <a:rPr lang="en-TW" dirty="0"/>
              <a:t>Web Scraping</a:t>
            </a:r>
          </a:p>
        </p:txBody>
      </p:sp>
      <p:sp>
        <p:nvSpPr>
          <p:cNvPr id="3" name="Content Placeholder 2">
            <a:extLst>
              <a:ext uri="{FF2B5EF4-FFF2-40B4-BE49-F238E27FC236}">
                <a16:creationId xmlns:a16="http://schemas.microsoft.com/office/drawing/2014/main" id="{DA91C9A1-7E4C-F743-8DA2-5AB5DCEDC823}"/>
              </a:ext>
            </a:extLst>
          </p:cNvPr>
          <p:cNvSpPr>
            <a:spLocks noGrp="1"/>
          </p:cNvSpPr>
          <p:nvPr>
            <p:ph idx="1"/>
          </p:nvPr>
        </p:nvSpPr>
        <p:spPr/>
        <p:txBody>
          <a:bodyPr>
            <a:normAutofit/>
          </a:bodyPr>
          <a:lstStyle/>
          <a:p>
            <a:pPr marL="0" indent="0">
              <a:buNone/>
            </a:pPr>
            <a:r>
              <a:rPr lang="en-US" dirty="0"/>
              <a:t>Web scraping is a general term for techniques involving automating data gathering from a website. The idea is that we can use python to search in HTML code and find whatever resources we want.</a:t>
            </a:r>
          </a:p>
          <a:p>
            <a:pPr marL="0" indent="0">
              <a:buNone/>
            </a:pPr>
            <a:r>
              <a:rPr lang="en-US" dirty="0"/>
              <a:t>Things to Know about Web Scraping:</a:t>
            </a:r>
          </a:p>
          <a:p>
            <a:pPr marL="514350" indent="-514350">
              <a:buFont typeface="+mj-lt"/>
              <a:buAutoNum type="arabicPeriod"/>
            </a:pPr>
            <a:r>
              <a:rPr lang="en-US" dirty="0"/>
              <a:t>Always try to get permission before scraping if you can. Not all websites would allow you to do web scraping on their website.</a:t>
            </a:r>
          </a:p>
          <a:p>
            <a:pPr marL="514350" indent="-514350">
              <a:buFont typeface="+mj-lt"/>
              <a:buAutoNum type="arabicPeriod"/>
            </a:pPr>
            <a:r>
              <a:rPr lang="en-US" dirty="0"/>
              <a:t>Sending too many HTTP requests to make web scraping may result in making your IP address blocked.</a:t>
            </a:r>
            <a:endParaRPr lang="en-TW" dirty="0"/>
          </a:p>
          <a:p>
            <a:pPr marL="514350" indent="-514350">
              <a:buFont typeface="+mj-lt"/>
              <a:buAutoNum type="arabicPeriod"/>
            </a:pPr>
            <a:r>
              <a:rPr lang="en-TW" dirty="0"/>
              <a:t>Some websites block web scraping software.</a:t>
            </a:r>
            <a:endParaRPr lang="en-US" dirty="0"/>
          </a:p>
        </p:txBody>
      </p:sp>
    </p:spTree>
    <p:extLst>
      <p:ext uri="{BB962C8B-B14F-4D97-AF65-F5344CB8AC3E}">
        <p14:creationId xmlns:p14="http://schemas.microsoft.com/office/powerpoint/2010/main" val="114504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8A86-FF8D-DF48-8B0B-E139FCF00180}"/>
              </a:ext>
            </a:extLst>
          </p:cNvPr>
          <p:cNvSpPr>
            <a:spLocks noGrp="1"/>
          </p:cNvSpPr>
          <p:nvPr>
            <p:ph type="title"/>
          </p:nvPr>
        </p:nvSpPr>
        <p:spPr/>
        <p:txBody>
          <a:bodyPr/>
          <a:lstStyle/>
          <a:p>
            <a:r>
              <a:rPr lang="en-TW" dirty="0"/>
              <a:t>CSS and soup.select()</a:t>
            </a:r>
          </a:p>
        </p:txBody>
      </p:sp>
      <p:sp>
        <p:nvSpPr>
          <p:cNvPr id="3" name="Content Placeholder 2">
            <a:extLst>
              <a:ext uri="{FF2B5EF4-FFF2-40B4-BE49-F238E27FC236}">
                <a16:creationId xmlns:a16="http://schemas.microsoft.com/office/drawing/2014/main" id="{615BFA40-508C-1E4B-9232-9DAD6344297F}"/>
              </a:ext>
            </a:extLst>
          </p:cNvPr>
          <p:cNvSpPr>
            <a:spLocks noGrp="1"/>
          </p:cNvSpPr>
          <p:nvPr>
            <p:ph idx="1"/>
          </p:nvPr>
        </p:nvSpPr>
        <p:spPr/>
        <p:txBody>
          <a:bodyPr/>
          <a:lstStyle/>
          <a:p>
            <a:pPr marL="0" indent="0">
              <a:buNone/>
            </a:pPr>
            <a:r>
              <a:rPr lang="en-US" dirty="0"/>
              <a:t>Since CSS Selector is widely known, beautiful soup </a:t>
            </a:r>
            <a:r>
              <a:rPr lang="en-US"/>
              <a:t>also provides </a:t>
            </a:r>
            <a:r>
              <a:rPr lang="en-US" dirty="0"/>
              <a:t>a function that accepts a CSS Selector syntax string and returns a list of TAG that matches the selector.</a:t>
            </a:r>
          </a:p>
          <a:p>
            <a:r>
              <a:rPr lang="en-US" i="1" dirty="0" err="1"/>
              <a:t>soup.select</a:t>
            </a:r>
            <a:r>
              <a:rPr lang="en-US" i="1" dirty="0"/>
              <a:t>(</a:t>
            </a:r>
            <a:r>
              <a:rPr lang="en-US" i="1" dirty="0" err="1"/>
              <a:t>CSSSelector</a:t>
            </a:r>
            <a:r>
              <a:rPr lang="en-US" i="1" dirty="0"/>
              <a:t>) </a:t>
            </a:r>
            <a:r>
              <a:rPr lang="en-US" dirty="0"/>
              <a:t>- returns a list of TAG objects by using CSS Selector syntax.</a:t>
            </a:r>
          </a:p>
          <a:p>
            <a:pPr marL="0" indent="0">
              <a:buNone/>
            </a:pPr>
            <a:endParaRPr lang="en-US" dirty="0"/>
          </a:p>
          <a:p>
            <a:pPr marL="0" indent="0">
              <a:buNone/>
            </a:pPr>
            <a:endParaRPr lang="en-TW" dirty="0"/>
          </a:p>
        </p:txBody>
      </p:sp>
    </p:spTree>
    <p:extLst>
      <p:ext uri="{BB962C8B-B14F-4D97-AF65-F5344CB8AC3E}">
        <p14:creationId xmlns:p14="http://schemas.microsoft.com/office/powerpoint/2010/main" val="117985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34B4-2873-B14E-A1CE-EA34E66820FA}"/>
              </a:ext>
            </a:extLst>
          </p:cNvPr>
          <p:cNvSpPr>
            <a:spLocks noGrp="1"/>
          </p:cNvSpPr>
          <p:nvPr>
            <p:ph type="title"/>
          </p:nvPr>
        </p:nvSpPr>
        <p:spPr/>
        <p:txBody>
          <a:bodyPr/>
          <a:lstStyle/>
          <a:p>
            <a:r>
              <a:rPr lang="en-TW" dirty="0"/>
              <a:t>Web Scraping</a:t>
            </a:r>
          </a:p>
        </p:txBody>
      </p:sp>
      <p:sp>
        <p:nvSpPr>
          <p:cNvPr id="3" name="Content Placeholder 2">
            <a:extLst>
              <a:ext uri="{FF2B5EF4-FFF2-40B4-BE49-F238E27FC236}">
                <a16:creationId xmlns:a16="http://schemas.microsoft.com/office/drawing/2014/main" id="{1593995D-14F6-AE47-BEBC-E669E40D735B}"/>
              </a:ext>
            </a:extLst>
          </p:cNvPr>
          <p:cNvSpPr>
            <a:spLocks noGrp="1"/>
          </p:cNvSpPr>
          <p:nvPr>
            <p:ph idx="1"/>
          </p:nvPr>
        </p:nvSpPr>
        <p:spPr/>
        <p:txBody>
          <a:bodyPr/>
          <a:lstStyle/>
          <a:p>
            <a:pPr marL="514350" indent="-514350">
              <a:buFont typeface="+mj-lt"/>
              <a:buAutoNum type="arabicPeriod" startAt="4"/>
            </a:pPr>
            <a:r>
              <a:rPr lang="en-TW" dirty="0"/>
              <a:t>Each website has different HTML codes. That means, if we want to do web scraping for a different website, then we need to write new codes.</a:t>
            </a:r>
          </a:p>
          <a:p>
            <a:pPr marL="514350" indent="-514350">
              <a:buFont typeface="+mj-lt"/>
              <a:buAutoNum type="arabicPeriod" startAt="4"/>
            </a:pPr>
            <a:r>
              <a:rPr lang="en-TW" dirty="0"/>
              <a:t>Websites update their own HTML codes sometimes. Therefore, our web scraping Python codes might not work anymore after the update. We need to look at the HTML code’s changes, and change our Python codes accordingly.</a:t>
            </a:r>
          </a:p>
          <a:p>
            <a:pPr marL="0" indent="0">
              <a:buNone/>
            </a:pPr>
            <a:endParaRPr lang="en-TW" dirty="0"/>
          </a:p>
        </p:txBody>
      </p:sp>
    </p:spTree>
    <p:extLst>
      <p:ext uri="{BB962C8B-B14F-4D97-AF65-F5344CB8AC3E}">
        <p14:creationId xmlns:p14="http://schemas.microsoft.com/office/powerpoint/2010/main" val="337723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0571-F547-3240-ABAC-6498C07F5991}"/>
              </a:ext>
            </a:extLst>
          </p:cNvPr>
          <p:cNvSpPr>
            <a:spLocks noGrp="1"/>
          </p:cNvSpPr>
          <p:nvPr>
            <p:ph type="title"/>
          </p:nvPr>
        </p:nvSpPr>
        <p:spPr/>
        <p:txBody>
          <a:bodyPr/>
          <a:lstStyle/>
          <a:p>
            <a:r>
              <a:rPr lang="en-TW" dirty="0"/>
              <a:t>Web Scraping</a:t>
            </a:r>
          </a:p>
        </p:txBody>
      </p:sp>
      <p:sp>
        <p:nvSpPr>
          <p:cNvPr id="3" name="Content Placeholder 2">
            <a:extLst>
              <a:ext uri="{FF2B5EF4-FFF2-40B4-BE49-F238E27FC236}">
                <a16:creationId xmlns:a16="http://schemas.microsoft.com/office/drawing/2014/main" id="{C06F90BA-8B9A-164E-87F9-B7093DEC00BF}"/>
              </a:ext>
            </a:extLst>
          </p:cNvPr>
          <p:cNvSpPr>
            <a:spLocks noGrp="1"/>
          </p:cNvSpPr>
          <p:nvPr>
            <p:ph idx="1"/>
          </p:nvPr>
        </p:nvSpPr>
        <p:spPr/>
        <p:txBody>
          <a:bodyPr/>
          <a:lstStyle/>
          <a:p>
            <a:pPr marL="0" indent="0">
              <a:buNone/>
            </a:pPr>
            <a:r>
              <a:rPr lang="en-US" dirty="0"/>
              <a:t>Even though web scraping has many restrictions and limitations, it’s still a useful tool. For example, we might scrape product information from an e-commerce website onto an excel spreadsheet. Although we can do many tasks manually, it might be better off to use an automated tool in most cases.</a:t>
            </a:r>
          </a:p>
          <a:p>
            <a:pPr marL="0" indent="0">
              <a:buNone/>
            </a:pPr>
            <a:r>
              <a:rPr lang="en-US" dirty="0"/>
              <a:t>Python is not the only programming language to do web scraping. We might use Java or JavaScript to do web scraping as well. However, Python web scraping syntax is the easiest to learn and fastest to write, so Python is the most popular language to do web scraping!</a:t>
            </a:r>
          </a:p>
        </p:txBody>
      </p:sp>
    </p:spTree>
    <p:extLst>
      <p:ext uri="{BB962C8B-B14F-4D97-AF65-F5344CB8AC3E}">
        <p14:creationId xmlns:p14="http://schemas.microsoft.com/office/powerpoint/2010/main" val="197508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6C95-2AB1-6F4A-BF24-A12D058D2F45}"/>
              </a:ext>
            </a:extLst>
          </p:cNvPr>
          <p:cNvSpPr>
            <a:spLocks noGrp="1"/>
          </p:cNvSpPr>
          <p:nvPr>
            <p:ph type="title"/>
          </p:nvPr>
        </p:nvSpPr>
        <p:spPr/>
        <p:txBody>
          <a:bodyPr/>
          <a:lstStyle/>
          <a:p>
            <a:r>
              <a:rPr lang="en-TW" dirty="0"/>
              <a:t>HTTP, HTTPs, and HTML</a:t>
            </a:r>
          </a:p>
        </p:txBody>
      </p:sp>
      <p:sp>
        <p:nvSpPr>
          <p:cNvPr id="3" name="Content Placeholder 2">
            <a:extLst>
              <a:ext uri="{FF2B5EF4-FFF2-40B4-BE49-F238E27FC236}">
                <a16:creationId xmlns:a16="http://schemas.microsoft.com/office/drawing/2014/main" id="{7920F8D7-7984-2B40-8822-6DBD2E75B915}"/>
              </a:ext>
            </a:extLst>
          </p:cNvPr>
          <p:cNvSpPr>
            <a:spLocks noGrp="1"/>
          </p:cNvSpPr>
          <p:nvPr>
            <p:ph idx="1"/>
          </p:nvPr>
        </p:nvSpPr>
        <p:spPr>
          <a:xfrm>
            <a:off x="838200" y="1825625"/>
            <a:ext cx="10515600" cy="4667250"/>
          </a:xfrm>
        </p:spPr>
        <p:txBody>
          <a:bodyPr>
            <a:normAutofit/>
          </a:bodyPr>
          <a:lstStyle/>
          <a:p>
            <a:pPr marL="0" indent="0">
              <a:buNone/>
            </a:pPr>
            <a:r>
              <a:rPr lang="en-TW" i="1" dirty="0">
                <a:solidFill>
                  <a:srgbClr val="0070C0"/>
                </a:solidFill>
              </a:rPr>
              <a:t>HTTP</a:t>
            </a:r>
            <a:r>
              <a:rPr lang="en-TW" dirty="0"/>
              <a:t> stands for Hypertext Transfer Protocol. </a:t>
            </a:r>
            <a:r>
              <a:rPr lang="en-US" dirty="0"/>
              <a:t>HTTP is the foundation of any data exchange on the Web. A simple way to understand HTTP is to think of HTTP as an agreement of the whole world; an agreement that specifies how data should be transferred on the internet.</a:t>
            </a:r>
          </a:p>
          <a:p>
            <a:pPr marL="0" indent="0">
              <a:buNone/>
            </a:pPr>
            <a:r>
              <a:rPr lang="en-US" dirty="0"/>
              <a:t>The letter </a:t>
            </a:r>
            <a:r>
              <a:rPr lang="en-US" i="1" dirty="0"/>
              <a:t>s</a:t>
            </a:r>
            <a:r>
              <a:rPr lang="en-US" dirty="0"/>
              <a:t> in HTTPs stands for </a:t>
            </a:r>
            <a:r>
              <a:rPr lang="en-US" i="1" dirty="0">
                <a:solidFill>
                  <a:srgbClr val="0070C0"/>
                </a:solidFill>
              </a:rPr>
              <a:t>secure</a:t>
            </a:r>
            <a:r>
              <a:rPr lang="en-US" dirty="0"/>
              <a:t>. All data are encrypted by the RSA algorithm; therefore, your private information, such as bank account number, won’t get hacked during the data transfer. </a:t>
            </a:r>
            <a:r>
              <a:rPr lang="en-TW" dirty="0"/>
              <a:t>When we go to the URL </a:t>
            </a:r>
            <a:r>
              <a:rPr lang="en-TW" dirty="0">
                <a:hlinkClick r:id="rId2"/>
              </a:rPr>
              <a:t>https://www.youtube.com</a:t>
            </a:r>
            <a:r>
              <a:rPr lang="en-TW" dirty="0"/>
              <a:t>, we send an HTTP request to YouTube’s server.</a:t>
            </a:r>
          </a:p>
        </p:txBody>
      </p:sp>
    </p:spTree>
    <p:extLst>
      <p:ext uri="{BB962C8B-B14F-4D97-AF65-F5344CB8AC3E}">
        <p14:creationId xmlns:p14="http://schemas.microsoft.com/office/powerpoint/2010/main" val="2727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033B-AE12-B043-B2F6-7BE228032BD9}"/>
              </a:ext>
            </a:extLst>
          </p:cNvPr>
          <p:cNvSpPr>
            <a:spLocks noGrp="1"/>
          </p:cNvSpPr>
          <p:nvPr>
            <p:ph type="title"/>
          </p:nvPr>
        </p:nvSpPr>
        <p:spPr/>
        <p:txBody>
          <a:bodyPr/>
          <a:lstStyle/>
          <a:p>
            <a:r>
              <a:rPr lang="en-TW" dirty="0"/>
              <a:t>HTTP, HTTPs, and HTML</a:t>
            </a:r>
          </a:p>
        </p:txBody>
      </p:sp>
      <p:sp>
        <p:nvSpPr>
          <p:cNvPr id="3" name="Content Placeholder 2">
            <a:extLst>
              <a:ext uri="{FF2B5EF4-FFF2-40B4-BE49-F238E27FC236}">
                <a16:creationId xmlns:a16="http://schemas.microsoft.com/office/drawing/2014/main" id="{AAFDC8C8-F42B-BF41-A90E-7A52CA89608C}"/>
              </a:ext>
            </a:extLst>
          </p:cNvPr>
          <p:cNvSpPr>
            <a:spLocks noGrp="1"/>
          </p:cNvSpPr>
          <p:nvPr>
            <p:ph idx="1"/>
          </p:nvPr>
        </p:nvSpPr>
        <p:spPr/>
        <p:txBody>
          <a:bodyPr/>
          <a:lstStyle/>
          <a:p>
            <a:pPr marL="0" indent="0">
              <a:buNone/>
            </a:pPr>
            <a:r>
              <a:rPr lang="en-US" dirty="0"/>
              <a:t>YouTube’s server gets our HTTP requests, and it will send an HTTP response, including HTML codes in there. Our browser receives the HTTP response, parses the HTML codes from YouTube, and displays it nicely on our screen.</a:t>
            </a:r>
            <a:endParaRPr lang="en-TW" dirty="0"/>
          </a:p>
        </p:txBody>
      </p:sp>
      <p:pic>
        <p:nvPicPr>
          <p:cNvPr id="5" name="Graphic 4">
            <a:extLst>
              <a:ext uri="{FF2B5EF4-FFF2-40B4-BE49-F238E27FC236}">
                <a16:creationId xmlns:a16="http://schemas.microsoft.com/office/drawing/2014/main" id="{9B97BD31-E0F6-FF44-BC00-BA6E5E7C4B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6610" y="3429000"/>
            <a:ext cx="10704899" cy="2916435"/>
          </a:xfrm>
          <a:prstGeom prst="rect">
            <a:avLst/>
          </a:prstGeom>
        </p:spPr>
      </p:pic>
    </p:spTree>
    <p:extLst>
      <p:ext uri="{BB962C8B-B14F-4D97-AF65-F5344CB8AC3E}">
        <p14:creationId xmlns:p14="http://schemas.microsoft.com/office/powerpoint/2010/main" val="208920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6C67-1F86-624A-AF9D-A1A5369020E3}"/>
              </a:ext>
            </a:extLst>
          </p:cNvPr>
          <p:cNvSpPr>
            <a:spLocks noGrp="1"/>
          </p:cNvSpPr>
          <p:nvPr>
            <p:ph type="title"/>
          </p:nvPr>
        </p:nvSpPr>
        <p:spPr/>
        <p:txBody>
          <a:bodyPr/>
          <a:lstStyle/>
          <a:p>
            <a:r>
              <a:rPr lang="en-TW" dirty="0"/>
              <a:t>HTML Basics</a:t>
            </a:r>
          </a:p>
        </p:txBody>
      </p:sp>
      <p:sp>
        <p:nvSpPr>
          <p:cNvPr id="3" name="Content Placeholder 2">
            <a:extLst>
              <a:ext uri="{FF2B5EF4-FFF2-40B4-BE49-F238E27FC236}">
                <a16:creationId xmlns:a16="http://schemas.microsoft.com/office/drawing/2014/main" id="{52FD2F45-B1EC-B946-AEB1-CDE8E0ECE9CA}"/>
              </a:ext>
            </a:extLst>
          </p:cNvPr>
          <p:cNvSpPr>
            <a:spLocks noGrp="1"/>
          </p:cNvSpPr>
          <p:nvPr>
            <p:ph idx="1"/>
          </p:nvPr>
        </p:nvSpPr>
        <p:spPr/>
        <p:txBody>
          <a:bodyPr/>
          <a:lstStyle/>
          <a:p>
            <a:pPr marL="0" indent="0">
              <a:buNone/>
            </a:pPr>
            <a:r>
              <a:rPr lang="en-US" dirty="0"/>
              <a:t>You don’t have to be a web development master to do web scraping. We will just learn the basics here. Of course, the more you know about HTML, the better it is for you to do web scraping.</a:t>
            </a:r>
          </a:p>
          <a:p>
            <a:pPr marL="0" indent="0">
              <a:buNone/>
            </a:pPr>
            <a:r>
              <a:rPr lang="en-US" i="1" dirty="0">
                <a:solidFill>
                  <a:srgbClr val="0070C0"/>
                </a:solidFill>
              </a:rPr>
              <a:t>HTML (</a:t>
            </a:r>
            <a:r>
              <a:rPr lang="en-US" i="1" dirty="0" err="1">
                <a:solidFill>
                  <a:srgbClr val="0070C0"/>
                </a:solidFill>
              </a:rPr>
              <a:t>HyperText</a:t>
            </a:r>
            <a:r>
              <a:rPr lang="en-US" i="1" dirty="0">
                <a:solidFill>
                  <a:srgbClr val="0070C0"/>
                </a:solidFill>
              </a:rPr>
              <a:t> Markup Language) </a:t>
            </a:r>
            <a:r>
              <a:rPr lang="en-US" dirty="0"/>
              <a:t>is the most fundamental building block of the Web. It defines the meaning and structure of web content. HTML uses "markup" to annotate text, images, and other content for display in a Web browser.</a:t>
            </a:r>
          </a:p>
          <a:p>
            <a:pPr marL="0" indent="0">
              <a:buNone/>
            </a:pPr>
            <a:r>
              <a:rPr lang="en-US" dirty="0"/>
              <a:t>Each HTML page consists of 2 parts – head and body; this is called the HTML Skeleton.</a:t>
            </a:r>
          </a:p>
        </p:txBody>
      </p:sp>
    </p:spTree>
    <p:extLst>
      <p:ext uri="{BB962C8B-B14F-4D97-AF65-F5344CB8AC3E}">
        <p14:creationId xmlns:p14="http://schemas.microsoft.com/office/powerpoint/2010/main" val="2337711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6BD9-992B-1245-92F9-5382B011821E}"/>
              </a:ext>
            </a:extLst>
          </p:cNvPr>
          <p:cNvSpPr>
            <a:spLocks noGrp="1"/>
          </p:cNvSpPr>
          <p:nvPr>
            <p:ph type="title"/>
          </p:nvPr>
        </p:nvSpPr>
        <p:spPr/>
        <p:txBody>
          <a:bodyPr/>
          <a:lstStyle/>
          <a:p>
            <a:r>
              <a:rPr lang="en-TW" dirty="0"/>
              <a:t>HTML Basics</a:t>
            </a:r>
          </a:p>
        </p:txBody>
      </p:sp>
      <p:sp>
        <p:nvSpPr>
          <p:cNvPr id="3" name="Content Placeholder 2">
            <a:extLst>
              <a:ext uri="{FF2B5EF4-FFF2-40B4-BE49-F238E27FC236}">
                <a16:creationId xmlns:a16="http://schemas.microsoft.com/office/drawing/2014/main" id="{1C3EF3FE-EF4E-0F4D-853D-E4098ABF8879}"/>
              </a:ext>
            </a:extLst>
          </p:cNvPr>
          <p:cNvSpPr>
            <a:spLocks noGrp="1"/>
          </p:cNvSpPr>
          <p:nvPr>
            <p:ph idx="1"/>
          </p:nvPr>
        </p:nvSpPr>
        <p:spPr>
          <a:xfrm>
            <a:off x="838199" y="1825625"/>
            <a:ext cx="6489357" cy="4785240"/>
          </a:xfrm>
        </p:spPr>
        <p:txBody>
          <a:bodyPr>
            <a:normAutofit/>
          </a:bodyPr>
          <a:lstStyle/>
          <a:p>
            <a:pPr marL="0" indent="0">
              <a:buNone/>
            </a:pPr>
            <a:r>
              <a:rPr lang="en-TW" dirty="0"/>
              <a:t>The HTML skeleton is:</a:t>
            </a:r>
          </a:p>
          <a:p>
            <a:pPr marL="0" indent="0">
              <a:buNone/>
            </a:pPr>
            <a:r>
              <a:rPr lang="en-TW" i="1" dirty="0"/>
              <a:t>&lt;!DOCTYPE html&gt;</a:t>
            </a:r>
            <a:br>
              <a:rPr lang="en-TW" i="1" dirty="0"/>
            </a:br>
            <a:r>
              <a:rPr lang="en-TW" i="1" dirty="0"/>
              <a:t>&lt;html&gt;</a:t>
            </a:r>
            <a:br>
              <a:rPr lang="en-TW" i="1" dirty="0"/>
            </a:br>
            <a:r>
              <a:rPr lang="en-TW" i="1" dirty="0"/>
              <a:t>	&lt;head&gt;&lt;/head&gt;</a:t>
            </a:r>
            <a:br>
              <a:rPr lang="en-TW" i="1" dirty="0"/>
            </a:br>
            <a:r>
              <a:rPr lang="en-TW" i="1" dirty="0"/>
              <a:t>	&lt;body&gt;&lt;/body&gt;</a:t>
            </a:r>
            <a:br>
              <a:rPr lang="en-TW" i="1" dirty="0"/>
            </a:br>
            <a:r>
              <a:rPr lang="en-TW" i="1" dirty="0"/>
              <a:t>&lt;/html&gt;</a:t>
            </a:r>
            <a:endParaRPr lang="en-TW" dirty="0"/>
          </a:p>
          <a:p>
            <a:pPr marL="0" indent="0">
              <a:buNone/>
            </a:pPr>
            <a:endParaRPr lang="en-TW" dirty="0"/>
          </a:p>
          <a:p>
            <a:pPr marL="0" indent="0">
              <a:buNone/>
            </a:pPr>
            <a:r>
              <a:rPr lang="en-US" dirty="0"/>
              <a:t>The DOCTYPE stands for the document type. Each HTML tag consists of 2 parts – starting tag and the closing tag.</a:t>
            </a:r>
            <a:endParaRPr lang="en-TW" dirty="0"/>
          </a:p>
        </p:txBody>
      </p:sp>
      <p:pic>
        <p:nvPicPr>
          <p:cNvPr id="5" name="Graphic 4">
            <a:extLst>
              <a:ext uri="{FF2B5EF4-FFF2-40B4-BE49-F238E27FC236}">
                <a16:creationId xmlns:a16="http://schemas.microsoft.com/office/drawing/2014/main" id="{5F739E67-2E8A-324A-A6F1-BE0C3DD2D7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2935" y="4309506"/>
            <a:ext cx="4191714" cy="1652028"/>
          </a:xfrm>
          <a:prstGeom prst="rect">
            <a:avLst/>
          </a:prstGeom>
        </p:spPr>
      </p:pic>
    </p:spTree>
    <p:extLst>
      <p:ext uri="{BB962C8B-B14F-4D97-AF65-F5344CB8AC3E}">
        <p14:creationId xmlns:p14="http://schemas.microsoft.com/office/powerpoint/2010/main" val="367118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6CC5-3124-7446-BB36-61E34F3F98EF}"/>
              </a:ext>
            </a:extLst>
          </p:cNvPr>
          <p:cNvSpPr>
            <a:spLocks noGrp="1"/>
          </p:cNvSpPr>
          <p:nvPr>
            <p:ph type="title"/>
          </p:nvPr>
        </p:nvSpPr>
        <p:spPr/>
        <p:txBody>
          <a:bodyPr/>
          <a:lstStyle/>
          <a:p>
            <a:r>
              <a:rPr lang="en-TW"/>
              <a:t>HTML Basics</a:t>
            </a:r>
            <a:endParaRPr lang="en-TW" dirty="0"/>
          </a:p>
        </p:txBody>
      </p:sp>
      <p:sp>
        <p:nvSpPr>
          <p:cNvPr id="3" name="Content Placeholder 2">
            <a:extLst>
              <a:ext uri="{FF2B5EF4-FFF2-40B4-BE49-F238E27FC236}">
                <a16:creationId xmlns:a16="http://schemas.microsoft.com/office/drawing/2014/main" id="{16D9ECE7-57DE-0B4D-B298-B80BD16F11D6}"/>
              </a:ext>
            </a:extLst>
          </p:cNvPr>
          <p:cNvSpPr>
            <a:spLocks noGrp="1"/>
          </p:cNvSpPr>
          <p:nvPr>
            <p:ph idx="1"/>
          </p:nvPr>
        </p:nvSpPr>
        <p:spPr>
          <a:xfrm>
            <a:off x="838200" y="1825625"/>
            <a:ext cx="5883876" cy="4351338"/>
          </a:xfrm>
        </p:spPr>
        <p:txBody>
          <a:bodyPr/>
          <a:lstStyle/>
          <a:p>
            <a:pPr marL="0" indent="0">
              <a:buNone/>
            </a:pPr>
            <a:r>
              <a:rPr lang="en-US" dirty="0"/>
              <a:t>The </a:t>
            </a:r>
            <a:r>
              <a:rPr lang="en-US" i="1" dirty="0"/>
              <a:t>&lt;html&gt; </a:t>
            </a:r>
            <a:r>
              <a:rPr lang="en-US" dirty="0"/>
              <a:t>tag represents the root of an HTML document. The </a:t>
            </a:r>
            <a:r>
              <a:rPr lang="en-US" i="1" dirty="0"/>
              <a:t>&lt;head&gt; </a:t>
            </a:r>
            <a:r>
              <a:rPr lang="en-US" dirty="0"/>
              <a:t>tag in HTML is used to define the document's head portion, which contains information related to the document, such as title, meta, and style.</a:t>
            </a:r>
          </a:p>
          <a:p>
            <a:pPr marL="0" indent="0">
              <a:buNone/>
            </a:pPr>
            <a:r>
              <a:rPr lang="en-US" dirty="0"/>
              <a:t>The webpage-related information is defined in the head tag, and webpage content is defined in the body tag.</a:t>
            </a:r>
          </a:p>
          <a:p>
            <a:pPr marL="0" indent="0">
              <a:buNone/>
            </a:pPr>
            <a:endParaRPr lang="en-TW" dirty="0"/>
          </a:p>
          <a:p>
            <a:pPr marL="0" indent="0">
              <a:buNone/>
            </a:pPr>
            <a:endParaRPr lang="en-TW" dirty="0"/>
          </a:p>
        </p:txBody>
      </p:sp>
      <p:pic>
        <p:nvPicPr>
          <p:cNvPr id="6" name="Graphic 5">
            <a:extLst>
              <a:ext uri="{FF2B5EF4-FFF2-40B4-BE49-F238E27FC236}">
                <a16:creationId xmlns:a16="http://schemas.microsoft.com/office/drawing/2014/main" id="{7782335E-40BB-3E41-807B-5168B8AB6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22076" y="1414463"/>
            <a:ext cx="4762500" cy="4762500"/>
          </a:xfrm>
          <a:prstGeom prst="rect">
            <a:avLst/>
          </a:prstGeom>
        </p:spPr>
      </p:pic>
    </p:spTree>
    <p:extLst>
      <p:ext uri="{BB962C8B-B14F-4D97-AF65-F5344CB8AC3E}">
        <p14:creationId xmlns:p14="http://schemas.microsoft.com/office/powerpoint/2010/main" val="750090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49703</TotalTime>
  <Words>1719</Words>
  <Application>Microsoft Office PowerPoint</Application>
  <PresentationFormat>寬螢幕</PresentationFormat>
  <Paragraphs>91</Paragraphs>
  <Slides>20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20</vt:i4>
      </vt:variant>
    </vt:vector>
  </HeadingPairs>
  <TitlesOfParts>
    <vt:vector size="24" baseType="lpstr">
      <vt:lpstr>Arial</vt:lpstr>
      <vt:lpstr>Calibri</vt:lpstr>
      <vt:lpstr>Calibri Light</vt:lpstr>
      <vt:lpstr>Office Theme</vt:lpstr>
      <vt:lpstr>Python Course Chapter 12</vt:lpstr>
      <vt:lpstr>Web Scraping</vt:lpstr>
      <vt:lpstr>Web Scraping</vt:lpstr>
      <vt:lpstr>Web Scraping</vt:lpstr>
      <vt:lpstr>HTTP, HTTPs, and HTML</vt:lpstr>
      <vt:lpstr>HTTP, HTTPs, and HTML</vt:lpstr>
      <vt:lpstr>HTML Basics</vt:lpstr>
      <vt:lpstr>HTML Basics</vt:lpstr>
      <vt:lpstr>HTML Basics</vt:lpstr>
      <vt:lpstr>HTML Basics</vt:lpstr>
      <vt:lpstr>Simple Tags</vt:lpstr>
      <vt:lpstr>Tags with Attributes</vt:lpstr>
      <vt:lpstr>Tags with Attributes</vt:lpstr>
      <vt:lpstr>Sending HTTP Request Through Python</vt:lpstr>
      <vt:lpstr>Sending HTTP Request Through Python</vt:lpstr>
      <vt:lpstr>Beautiful Soup and lxml</vt:lpstr>
      <vt:lpstr>Beautiful Soup and lxml</vt:lpstr>
      <vt:lpstr>Beautiful Soup and lxml</vt:lpstr>
      <vt:lpstr>CSS and soup.select()</vt:lpstr>
      <vt:lpstr>CSS and soup.select()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 Chapter 1</dc:title>
  <dc:creator>Yu-Hsien Jen</dc:creator>
  <cp:lastModifiedBy>Yu-Hsien Jen</cp:lastModifiedBy>
  <cp:revision>2408</cp:revision>
  <dcterms:created xsi:type="dcterms:W3CDTF">2021-08-25T07:05:14Z</dcterms:created>
  <dcterms:modified xsi:type="dcterms:W3CDTF">2022-04-07T02:15:34Z</dcterms:modified>
</cp:coreProperties>
</file>