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33904-8E9B-459E-8D8B-35F37BA5F6F9}" v="37" dt="2021-04-17T08:16:22.582"/>
    <p1510:client id="{5448DEED-775D-44F3-B345-72648BD83C45}" v="1271" dt="2021-04-17T08:07:53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 Lawrence" userId="55bdf8f7d174935d" providerId="Windows Live" clId="Web-{29033904-8E9B-459E-8D8B-35F37BA5F6F9}"/>
    <pc:docChg chg="modSld">
      <pc:chgData name="Wu Lawrence" userId="55bdf8f7d174935d" providerId="Windows Live" clId="Web-{29033904-8E9B-459E-8D8B-35F37BA5F6F9}" dt="2021-04-17T08:16:22.582" v="17" actId="20577"/>
      <pc:docMkLst>
        <pc:docMk/>
      </pc:docMkLst>
      <pc:sldChg chg="modSp">
        <pc:chgData name="Wu Lawrence" userId="55bdf8f7d174935d" providerId="Windows Live" clId="Web-{29033904-8E9B-459E-8D8B-35F37BA5F6F9}" dt="2021-04-17T08:16:22.582" v="17" actId="20577"/>
        <pc:sldMkLst>
          <pc:docMk/>
          <pc:sldMk cId="214338945" sldId="257"/>
        </pc:sldMkLst>
        <pc:spChg chg="mod">
          <ac:chgData name="Wu Lawrence" userId="55bdf8f7d174935d" providerId="Windows Live" clId="Web-{29033904-8E9B-459E-8D8B-35F37BA5F6F9}" dt="2021-04-17T08:16:22.582" v="17" actId="20577"/>
          <ac:spMkLst>
            <pc:docMk/>
            <pc:sldMk cId="214338945" sldId="257"/>
            <ac:spMk id="3" creationId="{C3225018-D944-45BD-8D43-3D1465DCC38C}"/>
          </ac:spMkLst>
        </pc:spChg>
      </pc:sldChg>
    </pc:docChg>
  </pc:docChgLst>
  <pc:docChgLst>
    <pc:chgData name="Wu Lawrence" userId="55bdf8f7d174935d" providerId="Windows Live" clId="Web-{5448DEED-775D-44F3-B345-72648BD83C45}"/>
    <pc:docChg chg="addSld delSld modSld addMainMaster delMainMaster">
      <pc:chgData name="Wu Lawrence" userId="55bdf8f7d174935d" providerId="Windows Live" clId="Web-{5448DEED-775D-44F3-B345-72648BD83C45}" dt="2021-04-17T08:07:51.634" v="632" actId="20577"/>
      <pc:docMkLst>
        <pc:docMk/>
      </pc:docMkLst>
      <pc:sldChg chg="addSp delSp modSp mod setBg modClrScheme chgLayout">
        <pc:chgData name="Wu Lawrence" userId="55bdf8f7d174935d" providerId="Windows Live" clId="Web-{5448DEED-775D-44F3-B345-72648BD83C45}" dt="2021-04-17T07:45:59.524" v="75" actId="20577"/>
        <pc:sldMkLst>
          <pc:docMk/>
          <pc:sldMk cId="2592129946" sldId="256"/>
        </pc:sldMkLst>
        <pc:spChg chg="mod ord">
          <ac:chgData name="Wu Lawrence" userId="55bdf8f7d174935d" providerId="Windows Live" clId="Web-{5448DEED-775D-44F3-B345-72648BD83C45}" dt="2021-04-17T07:45:54.398" v="71" actId="20577"/>
          <ac:spMkLst>
            <pc:docMk/>
            <pc:sldMk cId="2592129946" sldId="256"/>
            <ac:spMk id="2" creationId="{00000000-0000-0000-0000-000000000000}"/>
          </ac:spMkLst>
        </pc:spChg>
        <pc:spChg chg="mod">
          <ac:chgData name="Wu Lawrence" userId="55bdf8f7d174935d" providerId="Windows Live" clId="Web-{5448DEED-775D-44F3-B345-72648BD83C45}" dt="2021-04-17T07:45:59.524" v="75" actId="20577"/>
          <ac:spMkLst>
            <pc:docMk/>
            <pc:sldMk cId="2592129946" sldId="256"/>
            <ac:spMk id="3" creationId="{00000000-0000-0000-0000-000000000000}"/>
          </ac:spMkLst>
        </pc:spChg>
        <pc:spChg chg="add del">
          <ac:chgData name="Wu Lawrence" userId="55bdf8f7d174935d" providerId="Windows Live" clId="Web-{5448DEED-775D-44F3-B345-72648BD83C45}" dt="2021-04-17T07:44:58.614" v="3"/>
          <ac:spMkLst>
            <pc:docMk/>
            <pc:sldMk cId="2592129946" sldId="256"/>
            <ac:spMk id="5" creationId="{7A18C9FB-EC4C-4DAE-8F7D-C6E5AF607958}"/>
          </ac:spMkLst>
        </pc:spChg>
        <pc:spChg chg="add del">
          <ac:chgData name="Wu Lawrence" userId="55bdf8f7d174935d" providerId="Windows Live" clId="Web-{5448DEED-775D-44F3-B345-72648BD83C45}" dt="2021-04-17T07:44:58.614" v="3"/>
          <ac:spMkLst>
            <pc:docMk/>
            <pc:sldMk cId="2592129946" sldId="256"/>
            <ac:spMk id="7" creationId="{3B2B1500-BB55-471C-8A9E-67288297ECE1}"/>
          </ac:spMkLst>
        </pc:spChg>
        <pc:spChg chg="add del">
          <ac:chgData name="Wu Lawrence" userId="55bdf8f7d174935d" providerId="Windows Live" clId="Web-{5448DEED-775D-44F3-B345-72648BD83C45}" dt="2021-04-17T07:45:38.945" v="57"/>
          <ac:spMkLst>
            <pc:docMk/>
            <pc:sldMk cId="2592129946" sldId="256"/>
            <ac:spMk id="8" creationId="{489B7BFD-8F45-4093-AD9C-91B15B0503D9}"/>
          </ac:spMkLst>
        </pc:spChg>
        <pc:spChg chg="add del">
          <ac:chgData name="Wu Lawrence" userId="55bdf8f7d174935d" providerId="Windows Live" clId="Web-{5448DEED-775D-44F3-B345-72648BD83C45}" dt="2021-04-17T07:44:50.645" v="1"/>
          <ac:spMkLst>
            <pc:docMk/>
            <pc:sldMk cId="2592129946" sldId="256"/>
            <ac:spMk id="9" creationId="{4E1EF4E8-5513-4BF5-BC41-04645281C672}"/>
          </ac:spMkLst>
        </pc:spChg>
        <pc:spChg chg="add del">
          <ac:chgData name="Wu Lawrence" userId="55bdf8f7d174935d" providerId="Windows Live" clId="Web-{5448DEED-775D-44F3-B345-72648BD83C45}" dt="2021-04-17T07:45:38.945" v="57"/>
          <ac:spMkLst>
            <pc:docMk/>
            <pc:sldMk cId="2592129946" sldId="256"/>
            <ac:spMk id="10" creationId="{E6823A9B-C188-42D4-847C-3AD928DB145C}"/>
          </ac:spMkLst>
        </pc:spChg>
        <pc:spChg chg="add del">
          <ac:chgData name="Wu Lawrence" userId="55bdf8f7d174935d" providerId="Windows Live" clId="Web-{5448DEED-775D-44F3-B345-72648BD83C45}" dt="2021-04-17T07:45:38.945" v="57"/>
          <ac:spMkLst>
            <pc:docMk/>
            <pc:sldMk cId="2592129946" sldId="256"/>
            <ac:spMk id="12" creationId="{34B557F3-1A0C-4749-A6DB-EAC082DF390B}"/>
          </ac:spMkLst>
        </pc:spChg>
        <pc:spChg chg="add del">
          <ac:chgData name="Wu Lawrence" userId="55bdf8f7d174935d" providerId="Windows Live" clId="Web-{5448DEED-775D-44F3-B345-72648BD83C45}" dt="2021-04-17T07:44:58.614" v="3"/>
          <ac:spMkLst>
            <pc:docMk/>
            <pc:sldMk cId="2592129946" sldId="256"/>
            <ac:spMk id="13" creationId="{3045E22C-A99D-41BB-AF14-EF1B1E745A70}"/>
          </ac:spMkLst>
        </pc:spChg>
        <pc:spChg chg="add del">
          <ac:chgData name="Wu Lawrence" userId="55bdf8f7d174935d" providerId="Windows Live" clId="Web-{5448DEED-775D-44F3-B345-72648BD83C45}" dt="2021-04-17T07:45:38.945" v="57"/>
          <ac:spMkLst>
            <pc:docMk/>
            <pc:sldMk cId="2592129946" sldId="256"/>
            <ac:spMk id="14" creationId="{55D55AA6-3751-494F-868A-DCEDC5CE82BF}"/>
          </ac:spMkLst>
        </pc:spChg>
        <pc:spChg chg="add del">
          <ac:chgData name="Wu Lawrence" userId="55bdf8f7d174935d" providerId="Windows Live" clId="Web-{5448DEED-775D-44F3-B345-72648BD83C45}" dt="2021-04-17T07:45:38.945" v="57"/>
          <ac:spMkLst>
            <pc:docMk/>
            <pc:sldMk cId="2592129946" sldId="256"/>
            <ac:spMk id="16" creationId="{4D4C00DC-4DC6-4CD2-9E31-F17E6CEBC5A6}"/>
          </ac:spMkLst>
        </pc:spChg>
        <pc:spChg chg="add del">
          <ac:chgData name="Wu Lawrence" userId="55bdf8f7d174935d" providerId="Windows Live" clId="Web-{5448DEED-775D-44F3-B345-72648BD83C45}" dt="2021-04-17T07:45:38.945" v="57"/>
          <ac:spMkLst>
            <pc:docMk/>
            <pc:sldMk cId="2592129946" sldId="256"/>
            <ac:spMk id="18" creationId="{D82AB1B2-7970-42CF-8BF5-567C69E9FFFB}"/>
          </ac:spMkLst>
        </pc:spChg>
        <pc:spChg chg="add del">
          <ac:chgData name="Wu Lawrence" userId="55bdf8f7d174935d" providerId="Windows Live" clId="Web-{5448DEED-775D-44F3-B345-72648BD83C45}" dt="2021-04-17T07:45:38.945" v="57"/>
          <ac:spMkLst>
            <pc:docMk/>
            <pc:sldMk cId="2592129946" sldId="256"/>
            <ac:spMk id="24" creationId="{C10FB9CA-E7FA-462C-B537-F1224ED1ACF4}"/>
          </ac:spMkLst>
        </pc:spChg>
        <pc:spChg chg="add del">
          <ac:chgData name="Wu Lawrence" userId="55bdf8f7d174935d" providerId="Windows Live" clId="Web-{5448DEED-775D-44F3-B345-72648BD83C45}" dt="2021-04-17T07:45:38.945" v="57"/>
          <ac:spMkLst>
            <pc:docMk/>
            <pc:sldMk cId="2592129946" sldId="256"/>
            <ac:spMk id="26" creationId="{D8469AE7-A75B-4F37-850B-EF5974ABED2C}"/>
          </ac:spMkLst>
        </pc:spChg>
        <pc:spChg chg="add del">
          <ac:chgData name="Wu Lawrence" userId="55bdf8f7d174935d" providerId="Windows Live" clId="Web-{5448DEED-775D-44F3-B345-72648BD83C45}" dt="2021-04-17T07:44:50.645" v="1"/>
          <ac:spMkLst>
            <pc:docMk/>
            <pc:sldMk cId="2592129946" sldId="256"/>
            <ac:spMk id="42" creationId="{406D8C29-9DDA-48D0-AF70-905FDB2CE393}"/>
          </ac:spMkLst>
        </pc:spChg>
        <pc:spChg chg="add">
          <ac:chgData name="Wu Lawrence" userId="55bdf8f7d174935d" providerId="Windows Live" clId="Web-{5448DEED-775D-44F3-B345-72648BD83C45}" dt="2021-04-17T07:45:38.945" v="57"/>
          <ac:spMkLst>
            <pc:docMk/>
            <pc:sldMk cId="2592129946" sldId="256"/>
            <ac:spMk id="202" creationId="{1588D7E5-D16D-46A5-95CF-A4EE943D8C1C}"/>
          </ac:spMkLst>
        </pc:spChg>
        <pc:spChg chg="add">
          <ac:chgData name="Wu Lawrence" userId="55bdf8f7d174935d" providerId="Windows Live" clId="Web-{5448DEED-775D-44F3-B345-72648BD83C45}" dt="2021-04-17T07:45:38.945" v="57"/>
          <ac:spMkLst>
            <pc:docMk/>
            <pc:sldMk cId="2592129946" sldId="256"/>
            <ac:spMk id="204" creationId="{166AEBA5-E956-47AC-8FA7-9C2AC7EE4964}"/>
          </ac:spMkLst>
        </pc:spChg>
        <pc:grpChg chg="add del">
          <ac:chgData name="Wu Lawrence" userId="55bdf8f7d174935d" providerId="Windows Live" clId="Web-{5448DEED-775D-44F3-B345-72648BD83C45}" dt="2021-04-17T07:44:50.645" v="1"/>
          <ac:grpSpMkLst>
            <pc:docMk/>
            <pc:sldMk cId="2592129946" sldId="256"/>
            <ac:grpSpMk id="11" creationId="{C93AB6F9-99DF-415B-96A4-7160B577543C}"/>
          </ac:grpSpMkLst>
        </pc:grpChg>
        <pc:grpChg chg="add del">
          <ac:chgData name="Wu Lawrence" userId="55bdf8f7d174935d" providerId="Windows Live" clId="Web-{5448DEED-775D-44F3-B345-72648BD83C45}" dt="2021-04-17T07:45:38.945" v="57"/>
          <ac:grpSpMkLst>
            <pc:docMk/>
            <pc:sldMk cId="2592129946" sldId="256"/>
            <ac:grpSpMk id="20" creationId="{66FB5A75-BDE2-4F12-A95B-C48788A7685C}"/>
          </ac:grpSpMkLst>
        </pc:grpChg>
        <pc:grpChg chg="add del">
          <ac:chgData name="Wu Lawrence" userId="55bdf8f7d174935d" providerId="Windows Live" clId="Web-{5448DEED-775D-44F3-B345-72648BD83C45}" dt="2021-04-17T07:45:38.945" v="57"/>
          <ac:grpSpMkLst>
            <pc:docMk/>
            <pc:sldMk cId="2592129946" sldId="256"/>
            <ac:grpSpMk id="28" creationId="{63301095-70B2-49AA-8DA9-A35629AD621C}"/>
          </ac:grpSpMkLst>
        </pc:grpChg>
        <pc:grpChg chg="add">
          <ac:chgData name="Wu Lawrence" userId="55bdf8f7d174935d" providerId="Windows Live" clId="Web-{5448DEED-775D-44F3-B345-72648BD83C45}" dt="2021-04-17T07:45:38.945" v="57"/>
          <ac:grpSpMkLst>
            <pc:docMk/>
            <pc:sldMk cId="2592129946" sldId="256"/>
            <ac:grpSpMk id="206" creationId="{6EC07DA0-CB0A-497E-AB9D-58A8E672A59B}"/>
          </ac:grpSpMkLst>
        </pc:grpChg>
        <pc:picChg chg="add del">
          <ac:chgData name="Wu Lawrence" userId="55bdf8f7d174935d" providerId="Windows Live" clId="Web-{5448DEED-775D-44F3-B345-72648BD83C45}" dt="2021-04-17T07:44:50.645" v="1"/>
          <ac:picMkLst>
            <pc:docMk/>
            <pc:sldMk cId="2592129946" sldId="256"/>
            <ac:picMk id="4" creationId="{177640B6-60F7-4302-A6C1-33B1C12A90CC}"/>
          </ac:picMkLst>
        </pc:picChg>
        <pc:picChg chg="add del">
          <ac:chgData name="Wu Lawrence" userId="55bdf8f7d174935d" providerId="Windows Live" clId="Web-{5448DEED-775D-44F3-B345-72648BD83C45}" dt="2021-04-17T07:44:58.614" v="3"/>
          <ac:picMkLst>
            <pc:docMk/>
            <pc:sldMk cId="2592129946" sldId="256"/>
            <ac:picMk id="6" creationId="{0761222A-041C-40A8-9919-EF6B423DB0BF}"/>
          </ac:picMkLst>
        </pc:picChg>
      </pc:sldChg>
      <pc:sldChg chg="modSp new">
        <pc:chgData name="Wu Lawrence" userId="55bdf8f7d174935d" providerId="Windows Live" clId="Web-{5448DEED-775D-44F3-B345-72648BD83C45}" dt="2021-04-17T08:01:33.379" v="520" actId="20577"/>
        <pc:sldMkLst>
          <pc:docMk/>
          <pc:sldMk cId="214338945" sldId="257"/>
        </pc:sldMkLst>
        <pc:spChg chg="mod">
          <ac:chgData name="Wu Lawrence" userId="55bdf8f7d174935d" providerId="Windows Live" clId="Web-{5448DEED-775D-44F3-B345-72648BD83C45}" dt="2021-04-17T07:46:19.665" v="89" actId="20577"/>
          <ac:spMkLst>
            <pc:docMk/>
            <pc:sldMk cId="214338945" sldId="257"/>
            <ac:spMk id="2" creationId="{EF9FF46F-0DAA-44C2-ACA9-E181F3670B8F}"/>
          </ac:spMkLst>
        </pc:spChg>
        <pc:spChg chg="mod">
          <ac:chgData name="Wu Lawrence" userId="55bdf8f7d174935d" providerId="Windows Live" clId="Web-{5448DEED-775D-44F3-B345-72648BD83C45}" dt="2021-04-17T08:01:33.379" v="520" actId="20577"/>
          <ac:spMkLst>
            <pc:docMk/>
            <pc:sldMk cId="214338945" sldId="257"/>
            <ac:spMk id="3" creationId="{C3225018-D944-45BD-8D43-3D1465DCC38C}"/>
          </ac:spMkLst>
        </pc:spChg>
      </pc:sldChg>
      <pc:sldChg chg="modSp new">
        <pc:chgData name="Wu Lawrence" userId="55bdf8f7d174935d" providerId="Windows Live" clId="Web-{5448DEED-775D-44F3-B345-72648BD83C45}" dt="2021-04-17T07:51:26.839" v="292" actId="20577"/>
        <pc:sldMkLst>
          <pc:docMk/>
          <pc:sldMk cId="1923386965" sldId="258"/>
        </pc:sldMkLst>
        <pc:spChg chg="mod">
          <ac:chgData name="Wu Lawrence" userId="55bdf8f7d174935d" providerId="Windows Live" clId="Web-{5448DEED-775D-44F3-B345-72648BD83C45}" dt="2021-04-17T07:47:25.478" v="127" actId="20577"/>
          <ac:spMkLst>
            <pc:docMk/>
            <pc:sldMk cId="1923386965" sldId="258"/>
            <ac:spMk id="2" creationId="{19806C29-B0FB-406F-9A7E-0872C7C0CC0F}"/>
          </ac:spMkLst>
        </pc:spChg>
        <pc:spChg chg="mod">
          <ac:chgData name="Wu Lawrence" userId="55bdf8f7d174935d" providerId="Windows Live" clId="Web-{5448DEED-775D-44F3-B345-72648BD83C45}" dt="2021-04-17T07:47:30.634" v="131" actId="20577"/>
          <ac:spMkLst>
            <pc:docMk/>
            <pc:sldMk cId="1923386965" sldId="258"/>
            <ac:spMk id="3" creationId="{16800A22-C84A-46B1-B2B0-7AD7E9CA3699}"/>
          </ac:spMkLst>
        </pc:spChg>
        <pc:spChg chg="mod">
          <ac:chgData name="Wu Lawrence" userId="55bdf8f7d174935d" providerId="Windows Live" clId="Web-{5448DEED-775D-44F3-B345-72648BD83C45}" dt="2021-04-17T07:51:01.620" v="269" actId="20577"/>
          <ac:spMkLst>
            <pc:docMk/>
            <pc:sldMk cId="1923386965" sldId="258"/>
            <ac:spMk id="4" creationId="{430AE4CC-05FA-4ABF-A216-D13DAB06DEAA}"/>
          </ac:spMkLst>
        </pc:spChg>
        <pc:spChg chg="mod">
          <ac:chgData name="Wu Lawrence" userId="55bdf8f7d174935d" providerId="Windows Live" clId="Web-{5448DEED-775D-44F3-B345-72648BD83C45}" dt="2021-04-17T07:47:33.978" v="132" actId="20577"/>
          <ac:spMkLst>
            <pc:docMk/>
            <pc:sldMk cId="1923386965" sldId="258"/>
            <ac:spMk id="5" creationId="{4B69DADC-2828-4E3C-81C5-42006EC00ABD}"/>
          </ac:spMkLst>
        </pc:spChg>
        <pc:spChg chg="mod">
          <ac:chgData name="Wu Lawrence" userId="55bdf8f7d174935d" providerId="Windows Live" clId="Web-{5448DEED-775D-44F3-B345-72648BD83C45}" dt="2021-04-17T07:51:26.839" v="292" actId="20577"/>
          <ac:spMkLst>
            <pc:docMk/>
            <pc:sldMk cId="1923386965" sldId="258"/>
            <ac:spMk id="6" creationId="{3C53D668-0A25-4CB6-810F-3DBD7B578E9E}"/>
          </ac:spMkLst>
        </pc:spChg>
      </pc:sldChg>
      <pc:sldChg chg="addSp modSp new">
        <pc:chgData name="Wu Lawrence" userId="55bdf8f7d174935d" providerId="Windows Live" clId="Web-{5448DEED-775D-44F3-B345-72648BD83C45}" dt="2021-04-17T08:04:37.553" v="587" actId="1076"/>
        <pc:sldMkLst>
          <pc:docMk/>
          <pc:sldMk cId="1640978665" sldId="259"/>
        </pc:sldMkLst>
        <pc:spChg chg="mod">
          <ac:chgData name="Wu Lawrence" userId="55bdf8f7d174935d" providerId="Windows Live" clId="Web-{5448DEED-775D-44F3-B345-72648BD83C45}" dt="2021-04-17T08:01:05.957" v="506" actId="20577"/>
          <ac:spMkLst>
            <pc:docMk/>
            <pc:sldMk cId="1640978665" sldId="259"/>
            <ac:spMk id="2" creationId="{5EDFCE24-64C4-4369-B928-E33B6AEF262B}"/>
          </ac:spMkLst>
        </pc:spChg>
        <pc:spChg chg="mod">
          <ac:chgData name="Wu Lawrence" userId="55bdf8f7d174935d" providerId="Windows Live" clId="Web-{5448DEED-775D-44F3-B345-72648BD83C45}" dt="2021-04-17T07:52:35.356" v="303" actId="20577"/>
          <ac:spMkLst>
            <pc:docMk/>
            <pc:sldMk cId="1640978665" sldId="259"/>
            <ac:spMk id="3" creationId="{F3971BE2-DFEC-4E95-8F33-09BB25B261E0}"/>
          </ac:spMkLst>
        </pc:spChg>
        <pc:spChg chg="mod">
          <ac:chgData name="Wu Lawrence" userId="55bdf8f7d174935d" providerId="Windows Live" clId="Web-{5448DEED-775D-44F3-B345-72648BD83C45}" dt="2021-04-17T08:04:30.600" v="584" actId="20577"/>
          <ac:spMkLst>
            <pc:docMk/>
            <pc:sldMk cId="1640978665" sldId="259"/>
            <ac:spMk id="4" creationId="{5F4F1B43-9EA2-404B-9CA7-603A783FEFE7}"/>
          </ac:spMkLst>
        </pc:spChg>
        <pc:spChg chg="mod">
          <ac:chgData name="Wu Lawrence" userId="55bdf8f7d174935d" providerId="Windows Live" clId="Web-{5448DEED-775D-44F3-B345-72648BD83C45}" dt="2021-04-17T07:52:58.137" v="328" actId="20577"/>
          <ac:spMkLst>
            <pc:docMk/>
            <pc:sldMk cId="1640978665" sldId="259"/>
            <ac:spMk id="5" creationId="{C0FACCF3-D6A9-4EDA-A6BD-9860E1E4D81D}"/>
          </ac:spMkLst>
        </pc:spChg>
        <pc:spChg chg="mod">
          <ac:chgData name="Wu Lawrence" userId="55bdf8f7d174935d" providerId="Windows Live" clId="Web-{5448DEED-775D-44F3-B345-72648BD83C45}" dt="2021-04-17T07:53:09.481" v="341" actId="20577"/>
          <ac:spMkLst>
            <pc:docMk/>
            <pc:sldMk cId="1640978665" sldId="259"/>
            <ac:spMk id="6" creationId="{41D6B965-16A0-49F7-B14D-8C512567635E}"/>
          </ac:spMkLst>
        </pc:spChg>
        <pc:picChg chg="add mod">
          <ac:chgData name="Wu Lawrence" userId="55bdf8f7d174935d" providerId="Windows Live" clId="Web-{5448DEED-775D-44F3-B345-72648BD83C45}" dt="2021-04-17T08:04:37.553" v="587" actId="1076"/>
          <ac:picMkLst>
            <pc:docMk/>
            <pc:sldMk cId="1640978665" sldId="259"/>
            <ac:picMk id="7" creationId="{15A462A0-6F0F-424C-86DA-DF7B903E6C4B}"/>
          </ac:picMkLst>
        </pc:picChg>
        <pc:picChg chg="add mod">
          <ac:chgData name="Wu Lawrence" userId="55bdf8f7d174935d" providerId="Windows Live" clId="Web-{5448DEED-775D-44F3-B345-72648BD83C45}" dt="2021-04-17T07:57:00.688" v="388" actId="1076"/>
          <ac:picMkLst>
            <pc:docMk/>
            <pc:sldMk cId="1640978665" sldId="259"/>
            <ac:picMk id="8" creationId="{02AD6E8E-8E71-4319-9BB4-0C5629C92BEF}"/>
          </ac:picMkLst>
        </pc:picChg>
      </pc:sldChg>
      <pc:sldChg chg="modSp new">
        <pc:chgData name="Wu Lawrence" userId="55bdf8f7d174935d" providerId="Windows Live" clId="Web-{5448DEED-775D-44F3-B345-72648BD83C45}" dt="2021-04-17T08:04:49.632" v="588" actId="20577"/>
        <pc:sldMkLst>
          <pc:docMk/>
          <pc:sldMk cId="2416824706" sldId="260"/>
        </pc:sldMkLst>
        <pc:spChg chg="mod">
          <ac:chgData name="Wu Lawrence" userId="55bdf8f7d174935d" providerId="Windows Live" clId="Web-{5448DEED-775D-44F3-B345-72648BD83C45}" dt="2021-04-17T07:58:24.657" v="435" actId="20577"/>
          <ac:spMkLst>
            <pc:docMk/>
            <pc:sldMk cId="2416824706" sldId="260"/>
            <ac:spMk id="2" creationId="{FC6B8FFC-4234-4BB3-8252-CE569A40C9D2}"/>
          </ac:spMkLst>
        </pc:spChg>
        <pc:spChg chg="mod">
          <ac:chgData name="Wu Lawrence" userId="55bdf8f7d174935d" providerId="Windows Live" clId="Web-{5448DEED-775D-44F3-B345-72648BD83C45}" dt="2021-04-17T08:04:49.632" v="588" actId="20577"/>
          <ac:spMkLst>
            <pc:docMk/>
            <pc:sldMk cId="2416824706" sldId="260"/>
            <ac:spMk id="3" creationId="{160CF79A-D3DA-4669-A9A3-28D9B68CF117}"/>
          </ac:spMkLst>
        </pc:spChg>
      </pc:sldChg>
      <pc:sldChg chg="new del">
        <pc:chgData name="Wu Lawrence" userId="55bdf8f7d174935d" providerId="Windows Live" clId="Web-{5448DEED-775D-44F3-B345-72648BD83C45}" dt="2021-04-17T07:54:50.154" v="343"/>
        <pc:sldMkLst>
          <pc:docMk/>
          <pc:sldMk cId="2911311179" sldId="260"/>
        </pc:sldMkLst>
      </pc:sldChg>
      <pc:sldChg chg="modSp new">
        <pc:chgData name="Wu Lawrence" userId="55bdf8f7d174935d" providerId="Windows Live" clId="Web-{5448DEED-775D-44F3-B345-72648BD83C45}" dt="2021-04-17T08:07:38.915" v="628" actId="20577"/>
        <pc:sldMkLst>
          <pc:docMk/>
          <pc:sldMk cId="2750562409" sldId="261"/>
        </pc:sldMkLst>
        <pc:spChg chg="mod">
          <ac:chgData name="Wu Lawrence" userId="55bdf8f7d174935d" providerId="Windows Live" clId="Web-{5448DEED-775D-44F3-B345-72648BD83C45}" dt="2021-04-17T08:00:40.003" v="494" actId="20577"/>
          <ac:spMkLst>
            <pc:docMk/>
            <pc:sldMk cId="2750562409" sldId="261"/>
            <ac:spMk id="2" creationId="{53BC5740-1EA2-4855-9780-FE59336EE1EB}"/>
          </ac:spMkLst>
        </pc:spChg>
        <pc:spChg chg="mod">
          <ac:chgData name="Wu Lawrence" userId="55bdf8f7d174935d" providerId="Windows Live" clId="Web-{5448DEED-775D-44F3-B345-72648BD83C45}" dt="2021-04-17T08:07:38.915" v="628" actId="20577"/>
          <ac:spMkLst>
            <pc:docMk/>
            <pc:sldMk cId="2750562409" sldId="261"/>
            <ac:spMk id="3" creationId="{C8005B00-A154-4106-A112-329C294A98E9}"/>
          </ac:spMkLst>
        </pc:spChg>
      </pc:sldChg>
      <pc:sldChg chg="modSp new del">
        <pc:chgData name="Wu Lawrence" userId="55bdf8f7d174935d" providerId="Windows Live" clId="Web-{5448DEED-775D-44F3-B345-72648BD83C45}" dt="2021-04-17T08:00:29.675" v="482"/>
        <pc:sldMkLst>
          <pc:docMk/>
          <pc:sldMk cId="3411863859" sldId="261"/>
        </pc:sldMkLst>
        <pc:spChg chg="mod">
          <ac:chgData name="Wu Lawrence" userId="55bdf8f7d174935d" providerId="Windows Live" clId="Web-{5448DEED-775D-44F3-B345-72648BD83C45}" dt="2021-04-17T07:55:46.749" v="374" actId="20577"/>
          <ac:spMkLst>
            <pc:docMk/>
            <pc:sldMk cId="3411863859" sldId="261"/>
            <ac:spMk id="2" creationId="{68607368-84A8-43CB-81AA-09A2314AAEF1}"/>
          </ac:spMkLst>
        </pc:spChg>
      </pc:sldChg>
      <pc:sldChg chg="addSp delSp modSp new">
        <pc:chgData name="Wu Lawrence" userId="55bdf8f7d174935d" providerId="Windows Live" clId="Web-{5448DEED-775D-44F3-B345-72648BD83C45}" dt="2021-04-17T08:03:50.756" v="583" actId="20577"/>
        <pc:sldMkLst>
          <pc:docMk/>
          <pc:sldMk cId="962313098" sldId="262"/>
        </pc:sldMkLst>
        <pc:spChg chg="mod">
          <ac:chgData name="Wu Lawrence" userId="55bdf8f7d174935d" providerId="Windows Live" clId="Web-{5448DEED-775D-44F3-B345-72648BD83C45}" dt="2021-04-17T08:01:27.207" v="515" actId="20577"/>
          <ac:spMkLst>
            <pc:docMk/>
            <pc:sldMk cId="962313098" sldId="262"/>
            <ac:spMk id="2" creationId="{255B788F-F36F-4796-9F7F-E70CCD947D0F}"/>
          </ac:spMkLst>
        </pc:spChg>
        <pc:spChg chg="add del mod">
          <ac:chgData name="Wu Lawrence" userId="55bdf8f7d174935d" providerId="Windows Live" clId="Web-{5448DEED-775D-44F3-B345-72648BD83C45}" dt="2021-04-17T08:03:50.756" v="583" actId="20577"/>
          <ac:spMkLst>
            <pc:docMk/>
            <pc:sldMk cId="962313098" sldId="262"/>
            <ac:spMk id="3" creationId="{AB3F4985-EEFB-458A-8593-E9D00C2A5F6F}"/>
          </ac:spMkLst>
        </pc:spChg>
        <pc:picChg chg="add del mod ord">
          <ac:chgData name="Wu Lawrence" userId="55bdf8f7d174935d" providerId="Windows Live" clId="Web-{5448DEED-775D-44F3-B345-72648BD83C45}" dt="2021-04-17T08:02:53.349" v="522"/>
          <ac:picMkLst>
            <pc:docMk/>
            <pc:sldMk cId="962313098" sldId="262"/>
            <ac:picMk id="4" creationId="{A6FA8E12-39AF-4085-B007-A28079D3F707}"/>
          </ac:picMkLst>
        </pc:picChg>
        <pc:picChg chg="add del mod ord">
          <ac:chgData name="Wu Lawrence" userId="55bdf8f7d174935d" providerId="Windows Live" clId="Web-{5448DEED-775D-44F3-B345-72648BD83C45}" dt="2021-04-17T08:02:55.661" v="524"/>
          <ac:picMkLst>
            <pc:docMk/>
            <pc:sldMk cId="962313098" sldId="262"/>
            <ac:picMk id="5" creationId="{D5BEA3D2-E93D-4C95-8A6E-64563DC01E11}"/>
          </ac:picMkLst>
        </pc:picChg>
        <pc:picChg chg="add mod">
          <ac:chgData name="Wu Lawrence" userId="55bdf8f7d174935d" providerId="Windows Live" clId="Web-{5448DEED-775D-44F3-B345-72648BD83C45}" dt="2021-04-17T08:03:02.958" v="528" actId="1076"/>
          <ac:picMkLst>
            <pc:docMk/>
            <pc:sldMk cId="962313098" sldId="262"/>
            <ac:picMk id="6" creationId="{C23F8AB3-B8F3-4726-AEFC-A5FA75E705B9}"/>
          </ac:picMkLst>
        </pc:picChg>
      </pc:sldChg>
      <pc:sldChg chg="new del">
        <pc:chgData name="Wu Lawrence" userId="55bdf8f7d174935d" providerId="Windows Live" clId="Web-{5448DEED-775D-44F3-B345-72648BD83C45}" dt="2021-04-17T08:07:45.650" v="630"/>
        <pc:sldMkLst>
          <pc:docMk/>
          <pc:sldMk cId="1685238499" sldId="263"/>
        </pc:sldMkLst>
      </pc:sldChg>
      <pc:sldChg chg="modSp new">
        <pc:chgData name="Wu Lawrence" userId="55bdf8f7d174935d" providerId="Windows Live" clId="Web-{5448DEED-775D-44F3-B345-72648BD83C45}" dt="2021-04-17T08:07:51.634" v="632" actId="20577"/>
        <pc:sldMkLst>
          <pc:docMk/>
          <pc:sldMk cId="3535015836" sldId="263"/>
        </pc:sldMkLst>
        <pc:spChg chg="mod">
          <ac:chgData name="Wu Lawrence" userId="55bdf8f7d174935d" providerId="Windows Live" clId="Web-{5448DEED-775D-44F3-B345-72648BD83C45}" dt="2021-04-17T08:07:51.634" v="632" actId="20577"/>
          <ac:spMkLst>
            <pc:docMk/>
            <pc:sldMk cId="3535015836" sldId="263"/>
            <ac:spMk id="2" creationId="{A780EFE4-BCB5-43A1-AAC0-6B2BB8DB7EF5}"/>
          </ac:spMkLst>
        </pc:spChg>
      </pc:sldChg>
      <pc:sldMasterChg chg="add del addSldLayout delSldLayout">
        <pc:chgData name="Wu Lawrence" userId="55bdf8f7d174935d" providerId="Windows Live" clId="Web-{5448DEED-775D-44F3-B345-72648BD83C45}" dt="2021-04-17T07:44:58.755" v="4"/>
        <pc:sldMasterMkLst>
          <pc:docMk/>
          <pc:sldMasterMk cId="3221134675" sldId="2147483648"/>
        </pc:sldMasterMkLst>
        <pc:sldLayoutChg chg="add del">
          <pc:chgData name="Wu Lawrence" userId="55bdf8f7d174935d" providerId="Windows Live" clId="Web-{5448DEED-775D-44F3-B345-72648BD83C45}" dt="2021-04-17T07:44:58.755" v="4"/>
          <pc:sldLayoutMkLst>
            <pc:docMk/>
            <pc:sldMasterMk cId="3221134675" sldId="2147483648"/>
            <pc:sldLayoutMk cId="1334484747" sldId="2147483649"/>
          </pc:sldLayoutMkLst>
        </pc:sldLayoutChg>
        <pc:sldLayoutChg chg="add del">
          <pc:chgData name="Wu Lawrence" userId="55bdf8f7d174935d" providerId="Windows Live" clId="Web-{5448DEED-775D-44F3-B345-72648BD83C45}" dt="2021-04-17T07:44:58.755" v="4"/>
          <pc:sldLayoutMkLst>
            <pc:docMk/>
            <pc:sldMasterMk cId="3221134675" sldId="2147483648"/>
            <pc:sldLayoutMk cId="2392236802" sldId="2147483650"/>
          </pc:sldLayoutMkLst>
        </pc:sldLayoutChg>
        <pc:sldLayoutChg chg="add del">
          <pc:chgData name="Wu Lawrence" userId="55bdf8f7d174935d" providerId="Windows Live" clId="Web-{5448DEED-775D-44F3-B345-72648BD83C45}" dt="2021-04-17T07:44:58.755" v="4"/>
          <pc:sldLayoutMkLst>
            <pc:docMk/>
            <pc:sldMasterMk cId="3221134675" sldId="2147483648"/>
            <pc:sldLayoutMk cId="2154042259" sldId="2147483651"/>
          </pc:sldLayoutMkLst>
        </pc:sldLayoutChg>
        <pc:sldLayoutChg chg="add del">
          <pc:chgData name="Wu Lawrence" userId="55bdf8f7d174935d" providerId="Windows Live" clId="Web-{5448DEED-775D-44F3-B345-72648BD83C45}" dt="2021-04-17T07:44:58.755" v="4"/>
          <pc:sldLayoutMkLst>
            <pc:docMk/>
            <pc:sldMasterMk cId="3221134675" sldId="2147483648"/>
            <pc:sldLayoutMk cId="597651056" sldId="2147483652"/>
          </pc:sldLayoutMkLst>
        </pc:sldLayoutChg>
        <pc:sldLayoutChg chg="add del">
          <pc:chgData name="Wu Lawrence" userId="55bdf8f7d174935d" providerId="Windows Live" clId="Web-{5448DEED-775D-44F3-B345-72648BD83C45}" dt="2021-04-17T07:44:58.755" v="4"/>
          <pc:sldLayoutMkLst>
            <pc:docMk/>
            <pc:sldMasterMk cId="3221134675" sldId="2147483648"/>
            <pc:sldLayoutMk cId="1644048710" sldId="2147483653"/>
          </pc:sldLayoutMkLst>
        </pc:sldLayoutChg>
        <pc:sldLayoutChg chg="add del">
          <pc:chgData name="Wu Lawrence" userId="55bdf8f7d174935d" providerId="Windows Live" clId="Web-{5448DEED-775D-44F3-B345-72648BD83C45}" dt="2021-04-17T07:44:58.755" v="4"/>
          <pc:sldLayoutMkLst>
            <pc:docMk/>
            <pc:sldMasterMk cId="3221134675" sldId="2147483648"/>
            <pc:sldLayoutMk cId="1864656770" sldId="2147483654"/>
          </pc:sldLayoutMkLst>
        </pc:sldLayoutChg>
        <pc:sldLayoutChg chg="add del">
          <pc:chgData name="Wu Lawrence" userId="55bdf8f7d174935d" providerId="Windows Live" clId="Web-{5448DEED-775D-44F3-B345-72648BD83C45}" dt="2021-04-17T07:44:58.755" v="4"/>
          <pc:sldLayoutMkLst>
            <pc:docMk/>
            <pc:sldMasterMk cId="3221134675" sldId="2147483648"/>
            <pc:sldLayoutMk cId="3410961386" sldId="2147483655"/>
          </pc:sldLayoutMkLst>
        </pc:sldLayoutChg>
        <pc:sldLayoutChg chg="add del">
          <pc:chgData name="Wu Lawrence" userId="55bdf8f7d174935d" providerId="Windows Live" clId="Web-{5448DEED-775D-44F3-B345-72648BD83C45}" dt="2021-04-17T07:44:58.755" v="4"/>
          <pc:sldLayoutMkLst>
            <pc:docMk/>
            <pc:sldMasterMk cId="3221134675" sldId="2147483648"/>
            <pc:sldLayoutMk cId="361526853" sldId="2147483656"/>
          </pc:sldLayoutMkLst>
        </pc:sldLayoutChg>
        <pc:sldLayoutChg chg="add del">
          <pc:chgData name="Wu Lawrence" userId="55bdf8f7d174935d" providerId="Windows Live" clId="Web-{5448DEED-775D-44F3-B345-72648BD83C45}" dt="2021-04-17T07:44:58.755" v="4"/>
          <pc:sldLayoutMkLst>
            <pc:docMk/>
            <pc:sldMasterMk cId="3221134675" sldId="2147483648"/>
            <pc:sldLayoutMk cId="3012263201" sldId="2147483657"/>
          </pc:sldLayoutMkLst>
        </pc:sldLayoutChg>
        <pc:sldLayoutChg chg="add del">
          <pc:chgData name="Wu Lawrence" userId="55bdf8f7d174935d" providerId="Windows Live" clId="Web-{5448DEED-775D-44F3-B345-72648BD83C45}" dt="2021-04-17T07:44:58.755" v="4"/>
          <pc:sldLayoutMkLst>
            <pc:docMk/>
            <pc:sldMasterMk cId="3221134675" sldId="2147483648"/>
            <pc:sldLayoutMk cId="118045649" sldId="2147483658"/>
          </pc:sldLayoutMkLst>
        </pc:sldLayoutChg>
        <pc:sldLayoutChg chg="add del">
          <pc:chgData name="Wu Lawrence" userId="55bdf8f7d174935d" providerId="Windows Live" clId="Web-{5448DEED-775D-44F3-B345-72648BD83C45}" dt="2021-04-17T07:44:58.755" v="4"/>
          <pc:sldLayoutMkLst>
            <pc:docMk/>
            <pc:sldMasterMk cId="3221134675" sldId="2147483648"/>
            <pc:sldLayoutMk cId="4095651481" sldId="2147483659"/>
          </pc:sldLayoutMkLst>
        </pc:sldLayoutChg>
      </pc:sldMasterChg>
      <pc:sldMasterChg chg="add del replId addSldLayout delSldLayout">
        <pc:chgData name="Wu Lawrence" userId="55bdf8f7d174935d" providerId="Windows Live" clId="Web-{5448DEED-775D-44F3-B345-72648BD83C45}" dt="2021-04-17T07:44:50.645" v="1"/>
        <pc:sldMasterMkLst>
          <pc:docMk/>
          <pc:sldMasterMk cId="4149967761" sldId="2147483660"/>
        </pc:sldMasterMkLst>
        <pc:sldLayoutChg chg="add del">
          <pc:chgData name="Wu Lawrence" userId="55bdf8f7d174935d" providerId="Windows Live" clId="Web-{5448DEED-775D-44F3-B345-72648BD83C45}" dt="2021-04-17T07:44:50.645" v="1"/>
          <pc:sldLayoutMkLst>
            <pc:docMk/>
            <pc:sldMasterMk cId="4149967761" sldId="2147483660"/>
            <pc:sldLayoutMk cId="1824296940" sldId="2147483661"/>
          </pc:sldLayoutMkLst>
        </pc:sldLayoutChg>
        <pc:sldLayoutChg chg="add del replId">
          <pc:chgData name="Wu Lawrence" userId="55bdf8f7d174935d" providerId="Windows Live" clId="Web-{5448DEED-775D-44F3-B345-72648BD83C45}" dt="2021-04-17T07:44:50.645" v="1"/>
          <pc:sldLayoutMkLst>
            <pc:docMk/>
            <pc:sldMasterMk cId="4149967761" sldId="2147483660"/>
            <pc:sldLayoutMk cId="1469138064" sldId="2147483662"/>
          </pc:sldLayoutMkLst>
        </pc:sldLayoutChg>
        <pc:sldLayoutChg chg="add del replId">
          <pc:chgData name="Wu Lawrence" userId="55bdf8f7d174935d" providerId="Windows Live" clId="Web-{5448DEED-775D-44F3-B345-72648BD83C45}" dt="2021-04-17T07:44:50.645" v="1"/>
          <pc:sldLayoutMkLst>
            <pc:docMk/>
            <pc:sldMasterMk cId="4149967761" sldId="2147483660"/>
            <pc:sldLayoutMk cId="1184539011" sldId="2147483663"/>
          </pc:sldLayoutMkLst>
        </pc:sldLayoutChg>
        <pc:sldLayoutChg chg="add del replId">
          <pc:chgData name="Wu Lawrence" userId="55bdf8f7d174935d" providerId="Windows Live" clId="Web-{5448DEED-775D-44F3-B345-72648BD83C45}" dt="2021-04-17T07:44:50.645" v="1"/>
          <pc:sldLayoutMkLst>
            <pc:docMk/>
            <pc:sldMasterMk cId="4149967761" sldId="2147483660"/>
            <pc:sldLayoutMk cId="1989136715" sldId="2147483664"/>
          </pc:sldLayoutMkLst>
        </pc:sldLayoutChg>
        <pc:sldLayoutChg chg="add del replId">
          <pc:chgData name="Wu Lawrence" userId="55bdf8f7d174935d" providerId="Windows Live" clId="Web-{5448DEED-775D-44F3-B345-72648BD83C45}" dt="2021-04-17T07:44:50.645" v="1"/>
          <pc:sldLayoutMkLst>
            <pc:docMk/>
            <pc:sldMasterMk cId="4149967761" sldId="2147483660"/>
            <pc:sldLayoutMk cId="2001422162" sldId="2147483665"/>
          </pc:sldLayoutMkLst>
        </pc:sldLayoutChg>
        <pc:sldLayoutChg chg="add del replId">
          <pc:chgData name="Wu Lawrence" userId="55bdf8f7d174935d" providerId="Windows Live" clId="Web-{5448DEED-775D-44F3-B345-72648BD83C45}" dt="2021-04-17T07:44:50.645" v="1"/>
          <pc:sldLayoutMkLst>
            <pc:docMk/>
            <pc:sldMasterMk cId="4149967761" sldId="2147483660"/>
            <pc:sldLayoutMk cId="1203194809" sldId="2147483666"/>
          </pc:sldLayoutMkLst>
        </pc:sldLayoutChg>
        <pc:sldLayoutChg chg="add del replId">
          <pc:chgData name="Wu Lawrence" userId="55bdf8f7d174935d" providerId="Windows Live" clId="Web-{5448DEED-775D-44F3-B345-72648BD83C45}" dt="2021-04-17T07:44:50.645" v="1"/>
          <pc:sldLayoutMkLst>
            <pc:docMk/>
            <pc:sldMasterMk cId="4149967761" sldId="2147483660"/>
            <pc:sldLayoutMk cId="2620423927" sldId="2147483667"/>
          </pc:sldLayoutMkLst>
        </pc:sldLayoutChg>
        <pc:sldLayoutChg chg="add del replId">
          <pc:chgData name="Wu Lawrence" userId="55bdf8f7d174935d" providerId="Windows Live" clId="Web-{5448DEED-775D-44F3-B345-72648BD83C45}" dt="2021-04-17T07:44:50.645" v="1"/>
          <pc:sldLayoutMkLst>
            <pc:docMk/>
            <pc:sldMasterMk cId="4149967761" sldId="2147483660"/>
            <pc:sldLayoutMk cId="4107644746" sldId="2147483668"/>
          </pc:sldLayoutMkLst>
        </pc:sldLayoutChg>
        <pc:sldLayoutChg chg="add del replId">
          <pc:chgData name="Wu Lawrence" userId="55bdf8f7d174935d" providerId="Windows Live" clId="Web-{5448DEED-775D-44F3-B345-72648BD83C45}" dt="2021-04-17T07:44:50.645" v="1"/>
          <pc:sldLayoutMkLst>
            <pc:docMk/>
            <pc:sldMasterMk cId="4149967761" sldId="2147483660"/>
            <pc:sldLayoutMk cId="2001475795" sldId="2147483669"/>
          </pc:sldLayoutMkLst>
        </pc:sldLayoutChg>
        <pc:sldLayoutChg chg="add del replId">
          <pc:chgData name="Wu Lawrence" userId="55bdf8f7d174935d" providerId="Windows Live" clId="Web-{5448DEED-775D-44F3-B345-72648BD83C45}" dt="2021-04-17T07:44:50.645" v="1"/>
          <pc:sldLayoutMkLst>
            <pc:docMk/>
            <pc:sldMasterMk cId="4149967761" sldId="2147483660"/>
            <pc:sldLayoutMk cId="1398679695" sldId="2147483670"/>
          </pc:sldLayoutMkLst>
        </pc:sldLayoutChg>
        <pc:sldLayoutChg chg="add del replId">
          <pc:chgData name="Wu Lawrence" userId="55bdf8f7d174935d" providerId="Windows Live" clId="Web-{5448DEED-775D-44F3-B345-72648BD83C45}" dt="2021-04-17T07:44:50.645" v="1"/>
          <pc:sldLayoutMkLst>
            <pc:docMk/>
            <pc:sldMasterMk cId="4149967761" sldId="2147483660"/>
            <pc:sldLayoutMk cId="724281426" sldId="2147483671"/>
          </pc:sldLayoutMkLst>
        </pc:sldLayoutChg>
      </pc:sldMasterChg>
      <pc:sldMasterChg chg="add del addSldLayout delSldLayout">
        <pc:chgData name="Wu Lawrence" userId="55bdf8f7d174935d" providerId="Windows Live" clId="Web-{5448DEED-775D-44F3-B345-72648BD83C45}" dt="2021-04-17T07:45:38.945" v="57"/>
        <pc:sldMasterMkLst>
          <pc:docMk/>
          <pc:sldMasterMk cId="382569859" sldId="2147483673"/>
        </pc:sldMasterMkLst>
        <pc:sldLayoutChg chg="add del">
          <pc:chgData name="Wu Lawrence" userId="55bdf8f7d174935d" providerId="Windows Live" clId="Web-{5448DEED-775D-44F3-B345-72648BD83C45}" dt="2021-04-17T07:45:38.945" v="57"/>
          <pc:sldLayoutMkLst>
            <pc:docMk/>
            <pc:sldMasterMk cId="382569859" sldId="2147483673"/>
            <pc:sldLayoutMk cId="2142350080" sldId="2147483662"/>
          </pc:sldLayoutMkLst>
        </pc:sldLayoutChg>
        <pc:sldLayoutChg chg="add del">
          <pc:chgData name="Wu Lawrence" userId="55bdf8f7d174935d" providerId="Windows Live" clId="Web-{5448DEED-775D-44F3-B345-72648BD83C45}" dt="2021-04-17T07:45:38.945" v="57"/>
          <pc:sldLayoutMkLst>
            <pc:docMk/>
            <pc:sldMasterMk cId="382569859" sldId="2147483673"/>
            <pc:sldLayoutMk cId="3552968592" sldId="2147483663"/>
          </pc:sldLayoutMkLst>
        </pc:sldLayoutChg>
        <pc:sldLayoutChg chg="add del">
          <pc:chgData name="Wu Lawrence" userId="55bdf8f7d174935d" providerId="Windows Live" clId="Web-{5448DEED-775D-44F3-B345-72648BD83C45}" dt="2021-04-17T07:45:38.945" v="57"/>
          <pc:sldLayoutMkLst>
            <pc:docMk/>
            <pc:sldMasterMk cId="382569859" sldId="2147483673"/>
            <pc:sldLayoutMk cId="3652963834" sldId="2147483664"/>
          </pc:sldLayoutMkLst>
        </pc:sldLayoutChg>
        <pc:sldLayoutChg chg="add del">
          <pc:chgData name="Wu Lawrence" userId="55bdf8f7d174935d" providerId="Windows Live" clId="Web-{5448DEED-775D-44F3-B345-72648BD83C45}" dt="2021-04-17T07:45:38.945" v="57"/>
          <pc:sldLayoutMkLst>
            <pc:docMk/>
            <pc:sldMasterMk cId="382569859" sldId="2147483673"/>
            <pc:sldLayoutMk cId="3498121966" sldId="2147483665"/>
          </pc:sldLayoutMkLst>
        </pc:sldLayoutChg>
        <pc:sldLayoutChg chg="add del">
          <pc:chgData name="Wu Lawrence" userId="55bdf8f7d174935d" providerId="Windows Live" clId="Web-{5448DEED-775D-44F3-B345-72648BD83C45}" dt="2021-04-17T07:45:38.945" v="57"/>
          <pc:sldLayoutMkLst>
            <pc:docMk/>
            <pc:sldMasterMk cId="382569859" sldId="2147483673"/>
            <pc:sldLayoutMk cId="4062094755" sldId="2147483666"/>
          </pc:sldLayoutMkLst>
        </pc:sldLayoutChg>
        <pc:sldLayoutChg chg="add del">
          <pc:chgData name="Wu Lawrence" userId="55bdf8f7d174935d" providerId="Windows Live" clId="Web-{5448DEED-775D-44F3-B345-72648BD83C45}" dt="2021-04-17T07:45:38.945" v="57"/>
          <pc:sldLayoutMkLst>
            <pc:docMk/>
            <pc:sldMasterMk cId="382569859" sldId="2147483673"/>
            <pc:sldLayoutMk cId="3586076072" sldId="2147483667"/>
          </pc:sldLayoutMkLst>
        </pc:sldLayoutChg>
        <pc:sldLayoutChg chg="add del">
          <pc:chgData name="Wu Lawrence" userId="55bdf8f7d174935d" providerId="Windows Live" clId="Web-{5448DEED-775D-44F3-B345-72648BD83C45}" dt="2021-04-17T07:45:38.945" v="57"/>
          <pc:sldLayoutMkLst>
            <pc:docMk/>
            <pc:sldMasterMk cId="382569859" sldId="2147483673"/>
            <pc:sldLayoutMk cId="3210590260" sldId="2147483668"/>
          </pc:sldLayoutMkLst>
        </pc:sldLayoutChg>
        <pc:sldLayoutChg chg="add del">
          <pc:chgData name="Wu Lawrence" userId="55bdf8f7d174935d" providerId="Windows Live" clId="Web-{5448DEED-775D-44F3-B345-72648BD83C45}" dt="2021-04-17T07:45:38.945" v="57"/>
          <pc:sldLayoutMkLst>
            <pc:docMk/>
            <pc:sldMasterMk cId="382569859" sldId="2147483673"/>
            <pc:sldLayoutMk cId="224950386" sldId="2147483669"/>
          </pc:sldLayoutMkLst>
        </pc:sldLayoutChg>
        <pc:sldLayoutChg chg="add del">
          <pc:chgData name="Wu Lawrence" userId="55bdf8f7d174935d" providerId="Windows Live" clId="Web-{5448DEED-775D-44F3-B345-72648BD83C45}" dt="2021-04-17T07:45:38.945" v="57"/>
          <pc:sldLayoutMkLst>
            <pc:docMk/>
            <pc:sldMasterMk cId="382569859" sldId="2147483673"/>
            <pc:sldLayoutMk cId="2347460413" sldId="2147483670"/>
          </pc:sldLayoutMkLst>
        </pc:sldLayoutChg>
        <pc:sldLayoutChg chg="add del">
          <pc:chgData name="Wu Lawrence" userId="55bdf8f7d174935d" providerId="Windows Live" clId="Web-{5448DEED-775D-44F3-B345-72648BD83C45}" dt="2021-04-17T07:45:38.945" v="57"/>
          <pc:sldLayoutMkLst>
            <pc:docMk/>
            <pc:sldMasterMk cId="382569859" sldId="2147483673"/>
            <pc:sldLayoutMk cId="1543839754" sldId="2147483671"/>
          </pc:sldLayoutMkLst>
        </pc:sldLayoutChg>
        <pc:sldLayoutChg chg="add del">
          <pc:chgData name="Wu Lawrence" userId="55bdf8f7d174935d" providerId="Windows Live" clId="Web-{5448DEED-775D-44F3-B345-72648BD83C45}" dt="2021-04-17T07:45:38.945" v="57"/>
          <pc:sldLayoutMkLst>
            <pc:docMk/>
            <pc:sldMasterMk cId="382569859" sldId="2147483673"/>
            <pc:sldLayoutMk cId="1255911172" sldId="2147483672"/>
          </pc:sldLayoutMkLst>
        </pc:sldLayoutChg>
      </pc:sldMasterChg>
      <pc:sldMasterChg chg="add del addSldLayout delSldLayout">
        <pc:chgData name="Wu Lawrence" userId="55bdf8f7d174935d" providerId="Windows Live" clId="Web-{5448DEED-775D-44F3-B345-72648BD83C45}" dt="2021-04-17T07:44:58.614" v="3"/>
        <pc:sldMasterMkLst>
          <pc:docMk/>
          <pc:sldMasterMk cId="3228173592" sldId="2147483712"/>
        </pc:sldMasterMkLst>
        <pc:sldLayoutChg chg="add del">
          <pc:chgData name="Wu Lawrence" userId="55bdf8f7d174935d" providerId="Windows Live" clId="Web-{5448DEED-775D-44F3-B345-72648BD83C45}" dt="2021-04-17T07:44:58.614" v="3"/>
          <pc:sldLayoutMkLst>
            <pc:docMk/>
            <pc:sldMasterMk cId="3228173592" sldId="2147483712"/>
            <pc:sldLayoutMk cId="2003719613" sldId="2147483701"/>
          </pc:sldLayoutMkLst>
        </pc:sldLayoutChg>
        <pc:sldLayoutChg chg="add del">
          <pc:chgData name="Wu Lawrence" userId="55bdf8f7d174935d" providerId="Windows Live" clId="Web-{5448DEED-775D-44F3-B345-72648BD83C45}" dt="2021-04-17T07:44:58.614" v="3"/>
          <pc:sldLayoutMkLst>
            <pc:docMk/>
            <pc:sldMasterMk cId="3228173592" sldId="2147483712"/>
            <pc:sldLayoutMk cId="3209270525" sldId="2147483702"/>
          </pc:sldLayoutMkLst>
        </pc:sldLayoutChg>
        <pc:sldLayoutChg chg="add del">
          <pc:chgData name="Wu Lawrence" userId="55bdf8f7d174935d" providerId="Windows Live" clId="Web-{5448DEED-775D-44F3-B345-72648BD83C45}" dt="2021-04-17T07:44:58.614" v="3"/>
          <pc:sldLayoutMkLst>
            <pc:docMk/>
            <pc:sldMasterMk cId="3228173592" sldId="2147483712"/>
            <pc:sldLayoutMk cId="922098204" sldId="2147483703"/>
          </pc:sldLayoutMkLst>
        </pc:sldLayoutChg>
        <pc:sldLayoutChg chg="add del">
          <pc:chgData name="Wu Lawrence" userId="55bdf8f7d174935d" providerId="Windows Live" clId="Web-{5448DEED-775D-44F3-B345-72648BD83C45}" dt="2021-04-17T07:44:58.614" v="3"/>
          <pc:sldLayoutMkLst>
            <pc:docMk/>
            <pc:sldMasterMk cId="3228173592" sldId="2147483712"/>
            <pc:sldLayoutMk cId="2057648562" sldId="2147483704"/>
          </pc:sldLayoutMkLst>
        </pc:sldLayoutChg>
        <pc:sldLayoutChg chg="add del">
          <pc:chgData name="Wu Lawrence" userId="55bdf8f7d174935d" providerId="Windows Live" clId="Web-{5448DEED-775D-44F3-B345-72648BD83C45}" dt="2021-04-17T07:44:58.614" v="3"/>
          <pc:sldLayoutMkLst>
            <pc:docMk/>
            <pc:sldMasterMk cId="3228173592" sldId="2147483712"/>
            <pc:sldLayoutMk cId="792026474" sldId="2147483705"/>
          </pc:sldLayoutMkLst>
        </pc:sldLayoutChg>
        <pc:sldLayoutChg chg="add del">
          <pc:chgData name="Wu Lawrence" userId="55bdf8f7d174935d" providerId="Windows Live" clId="Web-{5448DEED-775D-44F3-B345-72648BD83C45}" dt="2021-04-17T07:44:58.614" v="3"/>
          <pc:sldLayoutMkLst>
            <pc:docMk/>
            <pc:sldMasterMk cId="3228173592" sldId="2147483712"/>
            <pc:sldLayoutMk cId="2719260086" sldId="2147483706"/>
          </pc:sldLayoutMkLst>
        </pc:sldLayoutChg>
        <pc:sldLayoutChg chg="add del">
          <pc:chgData name="Wu Lawrence" userId="55bdf8f7d174935d" providerId="Windows Live" clId="Web-{5448DEED-775D-44F3-B345-72648BD83C45}" dt="2021-04-17T07:44:58.614" v="3"/>
          <pc:sldLayoutMkLst>
            <pc:docMk/>
            <pc:sldMasterMk cId="3228173592" sldId="2147483712"/>
            <pc:sldLayoutMk cId="410955998" sldId="2147483707"/>
          </pc:sldLayoutMkLst>
        </pc:sldLayoutChg>
        <pc:sldLayoutChg chg="add del">
          <pc:chgData name="Wu Lawrence" userId="55bdf8f7d174935d" providerId="Windows Live" clId="Web-{5448DEED-775D-44F3-B345-72648BD83C45}" dt="2021-04-17T07:44:58.614" v="3"/>
          <pc:sldLayoutMkLst>
            <pc:docMk/>
            <pc:sldMasterMk cId="3228173592" sldId="2147483712"/>
            <pc:sldLayoutMk cId="1962457048" sldId="2147483708"/>
          </pc:sldLayoutMkLst>
        </pc:sldLayoutChg>
        <pc:sldLayoutChg chg="add del">
          <pc:chgData name="Wu Lawrence" userId="55bdf8f7d174935d" providerId="Windows Live" clId="Web-{5448DEED-775D-44F3-B345-72648BD83C45}" dt="2021-04-17T07:44:58.614" v="3"/>
          <pc:sldLayoutMkLst>
            <pc:docMk/>
            <pc:sldMasterMk cId="3228173592" sldId="2147483712"/>
            <pc:sldLayoutMk cId="1760540622" sldId="2147483709"/>
          </pc:sldLayoutMkLst>
        </pc:sldLayoutChg>
        <pc:sldLayoutChg chg="add del">
          <pc:chgData name="Wu Lawrence" userId="55bdf8f7d174935d" providerId="Windows Live" clId="Web-{5448DEED-775D-44F3-B345-72648BD83C45}" dt="2021-04-17T07:44:58.614" v="3"/>
          <pc:sldLayoutMkLst>
            <pc:docMk/>
            <pc:sldMasterMk cId="3228173592" sldId="2147483712"/>
            <pc:sldLayoutMk cId="2795628860" sldId="2147483710"/>
          </pc:sldLayoutMkLst>
        </pc:sldLayoutChg>
        <pc:sldLayoutChg chg="add del">
          <pc:chgData name="Wu Lawrence" userId="55bdf8f7d174935d" providerId="Windows Live" clId="Web-{5448DEED-775D-44F3-B345-72648BD83C45}" dt="2021-04-17T07:44:58.614" v="3"/>
          <pc:sldLayoutMkLst>
            <pc:docMk/>
            <pc:sldMasterMk cId="3228173592" sldId="2147483712"/>
            <pc:sldLayoutMk cId="1368451473" sldId="2147483711"/>
          </pc:sldLayoutMkLst>
        </pc:sldLayoutChg>
      </pc:sldMasterChg>
      <pc:sldMasterChg chg="add addSldLayout">
        <pc:chgData name="Wu Lawrence" userId="55bdf8f7d174935d" providerId="Windows Live" clId="Web-{5448DEED-775D-44F3-B345-72648BD83C45}" dt="2021-04-17T07:45:38.945" v="57"/>
        <pc:sldMasterMkLst>
          <pc:docMk/>
          <pc:sldMasterMk cId="3773808753" sldId="2147483723"/>
        </pc:sldMasterMkLst>
        <pc:sldLayoutChg chg="add">
          <pc:chgData name="Wu Lawrence" userId="55bdf8f7d174935d" providerId="Windows Live" clId="Web-{5448DEED-775D-44F3-B345-72648BD83C45}" dt="2021-04-17T07:45:38.945" v="57"/>
          <pc:sldLayoutMkLst>
            <pc:docMk/>
            <pc:sldMasterMk cId="3773808753" sldId="2147483723"/>
            <pc:sldLayoutMk cId="2634567148" sldId="2147483712"/>
          </pc:sldLayoutMkLst>
        </pc:sldLayoutChg>
        <pc:sldLayoutChg chg="add">
          <pc:chgData name="Wu Lawrence" userId="55bdf8f7d174935d" providerId="Windows Live" clId="Web-{5448DEED-775D-44F3-B345-72648BD83C45}" dt="2021-04-17T07:45:38.945" v="57"/>
          <pc:sldLayoutMkLst>
            <pc:docMk/>
            <pc:sldMasterMk cId="3773808753" sldId="2147483723"/>
            <pc:sldLayoutMk cId="3230339764" sldId="2147483713"/>
          </pc:sldLayoutMkLst>
        </pc:sldLayoutChg>
        <pc:sldLayoutChg chg="add">
          <pc:chgData name="Wu Lawrence" userId="55bdf8f7d174935d" providerId="Windows Live" clId="Web-{5448DEED-775D-44F3-B345-72648BD83C45}" dt="2021-04-17T07:45:38.945" v="57"/>
          <pc:sldLayoutMkLst>
            <pc:docMk/>
            <pc:sldMasterMk cId="3773808753" sldId="2147483723"/>
            <pc:sldLayoutMk cId="2622108251" sldId="2147483714"/>
          </pc:sldLayoutMkLst>
        </pc:sldLayoutChg>
        <pc:sldLayoutChg chg="add">
          <pc:chgData name="Wu Lawrence" userId="55bdf8f7d174935d" providerId="Windows Live" clId="Web-{5448DEED-775D-44F3-B345-72648BD83C45}" dt="2021-04-17T07:45:38.945" v="57"/>
          <pc:sldLayoutMkLst>
            <pc:docMk/>
            <pc:sldMasterMk cId="3773808753" sldId="2147483723"/>
            <pc:sldLayoutMk cId="1698156084" sldId="2147483715"/>
          </pc:sldLayoutMkLst>
        </pc:sldLayoutChg>
        <pc:sldLayoutChg chg="add">
          <pc:chgData name="Wu Lawrence" userId="55bdf8f7d174935d" providerId="Windows Live" clId="Web-{5448DEED-775D-44F3-B345-72648BD83C45}" dt="2021-04-17T07:45:38.945" v="57"/>
          <pc:sldLayoutMkLst>
            <pc:docMk/>
            <pc:sldMasterMk cId="3773808753" sldId="2147483723"/>
            <pc:sldLayoutMk cId="4248548240" sldId="2147483716"/>
          </pc:sldLayoutMkLst>
        </pc:sldLayoutChg>
        <pc:sldLayoutChg chg="add">
          <pc:chgData name="Wu Lawrence" userId="55bdf8f7d174935d" providerId="Windows Live" clId="Web-{5448DEED-775D-44F3-B345-72648BD83C45}" dt="2021-04-17T07:45:38.945" v="57"/>
          <pc:sldLayoutMkLst>
            <pc:docMk/>
            <pc:sldMasterMk cId="3773808753" sldId="2147483723"/>
            <pc:sldLayoutMk cId="2144949312" sldId="2147483717"/>
          </pc:sldLayoutMkLst>
        </pc:sldLayoutChg>
        <pc:sldLayoutChg chg="add">
          <pc:chgData name="Wu Lawrence" userId="55bdf8f7d174935d" providerId="Windows Live" clId="Web-{5448DEED-775D-44F3-B345-72648BD83C45}" dt="2021-04-17T07:45:38.945" v="57"/>
          <pc:sldLayoutMkLst>
            <pc:docMk/>
            <pc:sldMasterMk cId="3773808753" sldId="2147483723"/>
            <pc:sldLayoutMk cId="1947757510" sldId="2147483718"/>
          </pc:sldLayoutMkLst>
        </pc:sldLayoutChg>
        <pc:sldLayoutChg chg="add">
          <pc:chgData name="Wu Lawrence" userId="55bdf8f7d174935d" providerId="Windows Live" clId="Web-{5448DEED-775D-44F3-B345-72648BD83C45}" dt="2021-04-17T07:45:38.945" v="57"/>
          <pc:sldLayoutMkLst>
            <pc:docMk/>
            <pc:sldMasterMk cId="3773808753" sldId="2147483723"/>
            <pc:sldLayoutMk cId="386611523" sldId="2147483719"/>
          </pc:sldLayoutMkLst>
        </pc:sldLayoutChg>
        <pc:sldLayoutChg chg="add">
          <pc:chgData name="Wu Lawrence" userId="55bdf8f7d174935d" providerId="Windows Live" clId="Web-{5448DEED-775D-44F3-B345-72648BD83C45}" dt="2021-04-17T07:45:38.945" v="57"/>
          <pc:sldLayoutMkLst>
            <pc:docMk/>
            <pc:sldMasterMk cId="3773808753" sldId="2147483723"/>
            <pc:sldLayoutMk cId="3074247020" sldId="2147483720"/>
          </pc:sldLayoutMkLst>
        </pc:sldLayoutChg>
        <pc:sldLayoutChg chg="add">
          <pc:chgData name="Wu Lawrence" userId="55bdf8f7d174935d" providerId="Windows Live" clId="Web-{5448DEED-775D-44F3-B345-72648BD83C45}" dt="2021-04-17T07:45:38.945" v="57"/>
          <pc:sldLayoutMkLst>
            <pc:docMk/>
            <pc:sldMasterMk cId="3773808753" sldId="2147483723"/>
            <pc:sldLayoutMk cId="31672173" sldId="2147483721"/>
          </pc:sldLayoutMkLst>
        </pc:sldLayoutChg>
        <pc:sldLayoutChg chg="add">
          <pc:chgData name="Wu Lawrence" userId="55bdf8f7d174935d" providerId="Windows Live" clId="Web-{5448DEED-775D-44F3-B345-72648BD83C45}" dt="2021-04-17T07:45:38.945" v="57"/>
          <pc:sldLayoutMkLst>
            <pc:docMk/>
            <pc:sldMasterMk cId="3773808753" sldId="2147483723"/>
            <pc:sldLayoutMk cId="1381915978" sldId="214748372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5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5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4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4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1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4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3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0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08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MXMTE9_3V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1588D7E5-D16D-46A5-95CF-A4EE943D8C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82310" y="1163595"/>
            <a:ext cx="9847690" cy="2346368"/>
          </a:xfrm>
        </p:spPr>
        <p:txBody>
          <a:bodyPr>
            <a:normAutofit/>
          </a:bodyPr>
          <a:lstStyle/>
          <a:p>
            <a:pPr algn="r"/>
            <a:r>
              <a:rPr lang="zh-TW" altLang="en-US" sz="8000"/>
              <a:t>Song presentation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82310" y="3809999"/>
            <a:ext cx="9847688" cy="198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zh-TW" altLang="en-US"/>
              <a:t>Author: Lawrence Wu</a:t>
            </a:r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166AEBA5-E956-47AC-8FA7-9C2AC7EE49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3016251" y="3016250"/>
            <a:ext cx="6858000" cy="825498"/>
          </a:xfrm>
          <a:custGeom>
            <a:avLst/>
            <a:gdLst>
              <a:gd name="connsiteX0" fmla="*/ 6742558 w 6858000"/>
              <a:gd name="connsiteY0" fmla="*/ 499736 h 825498"/>
              <a:gd name="connsiteX1" fmla="*/ 6812057 w 6858000"/>
              <a:gd name="connsiteY1" fmla="*/ 519211 h 825498"/>
              <a:gd name="connsiteX2" fmla="*/ 6776799 w 6858000"/>
              <a:gd name="connsiteY2" fmla="*/ 514438 h 825498"/>
              <a:gd name="connsiteX3" fmla="*/ 6625227 w 6858000"/>
              <a:gd name="connsiteY3" fmla="*/ 507591 h 825498"/>
              <a:gd name="connsiteX4" fmla="*/ 6662536 w 6858000"/>
              <a:gd name="connsiteY4" fmla="*/ 500498 h 825498"/>
              <a:gd name="connsiteX5" fmla="*/ 6645552 w 6858000"/>
              <a:gd name="connsiteY5" fmla="*/ 507580 h 825498"/>
              <a:gd name="connsiteX6" fmla="*/ 6513012 w 6858000"/>
              <a:gd name="connsiteY6" fmla="*/ 515082 h 825498"/>
              <a:gd name="connsiteX7" fmla="*/ 6546191 w 6858000"/>
              <a:gd name="connsiteY7" fmla="*/ 496279 h 825498"/>
              <a:gd name="connsiteX8" fmla="*/ 6521803 w 6858000"/>
              <a:gd name="connsiteY8" fmla="*/ 512615 h 825498"/>
              <a:gd name="connsiteX9" fmla="*/ 5935958 w 6858000"/>
              <a:gd name="connsiteY9" fmla="*/ 643374 h 825498"/>
              <a:gd name="connsiteX10" fmla="*/ 5993267 w 6858000"/>
              <a:gd name="connsiteY10" fmla="*/ 639757 h 825498"/>
              <a:gd name="connsiteX11" fmla="*/ 5964477 w 6858000"/>
              <a:gd name="connsiteY11" fmla="*/ 643207 h 825498"/>
              <a:gd name="connsiteX12" fmla="*/ 5883762 w 6858000"/>
              <a:gd name="connsiteY12" fmla="*/ 625473 h 825498"/>
              <a:gd name="connsiteX13" fmla="*/ 5935941 w 6858000"/>
              <a:gd name="connsiteY13" fmla="*/ 643372 h 825498"/>
              <a:gd name="connsiteX14" fmla="*/ 5909350 w 6858000"/>
              <a:gd name="connsiteY14" fmla="*/ 636492 h 825498"/>
              <a:gd name="connsiteX15" fmla="*/ 5507674 w 6858000"/>
              <a:gd name="connsiteY15" fmla="*/ 462345 h 825498"/>
              <a:gd name="connsiteX16" fmla="*/ 5531687 w 6858000"/>
              <a:gd name="connsiteY16" fmla="*/ 451730 h 825498"/>
              <a:gd name="connsiteX17" fmla="*/ 5520422 w 6858000"/>
              <a:gd name="connsiteY17" fmla="*/ 460125 h 825498"/>
              <a:gd name="connsiteX18" fmla="*/ 5308185 w 6858000"/>
              <a:gd name="connsiteY18" fmla="*/ 440592 h 825498"/>
              <a:gd name="connsiteX19" fmla="*/ 5312288 w 6858000"/>
              <a:gd name="connsiteY19" fmla="*/ 438109 h 825498"/>
              <a:gd name="connsiteX20" fmla="*/ 5317382 w 6858000"/>
              <a:gd name="connsiteY20" fmla="*/ 437516 h 825498"/>
              <a:gd name="connsiteX21" fmla="*/ 5087451 w 6858000"/>
              <a:gd name="connsiteY21" fmla="*/ 476086 h 825498"/>
              <a:gd name="connsiteX22" fmla="*/ 5133209 w 6858000"/>
              <a:gd name="connsiteY22" fmla="*/ 489108 h 825498"/>
              <a:gd name="connsiteX23" fmla="*/ 5102460 w 6858000"/>
              <a:gd name="connsiteY23" fmla="*/ 481967 h 825498"/>
              <a:gd name="connsiteX24" fmla="*/ 5041538 w 6858000"/>
              <a:gd name="connsiteY24" fmla="*/ 462968 h 825498"/>
              <a:gd name="connsiteX25" fmla="*/ 5064790 w 6858000"/>
              <a:gd name="connsiteY25" fmla="*/ 467587 h 825498"/>
              <a:gd name="connsiteX26" fmla="*/ 5070579 w 6858000"/>
              <a:gd name="connsiteY26" fmla="*/ 469759 h 825498"/>
              <a:gd name="connsiteX27" fmla="*/ 4957458 w 6858000"/>
              <a:gd name="connsiteY27" fmla="*/ 419205 h 825498"/>
              <a:gd name="connsiteX28" fmla="*/ 4961456 w 6858000"/>
              <a:gd name="connsiteY28" fmla="*/ 420481 h 825498"/>
              <a:gd name="connsiteX29" fmla="*/ 4987033 w 6858000"/>
              <a:gd name="connsiteY29" fmla="*/ 436483 h 825498"/>
              <a:gd name="connsiteX30" fmla="*/ 4863344 w 6858000"/>
              <a:gd name="connsiteY30" fmla="*/ 407230 h 825498"/>
              <a:gd name="connsiteX31" fmla="*/ 4889270 w 6858000"/>
              <a:gd name="connsiteY31" fmla="*/ 414757 h 825498"/>
              <a:gd name="connsiteX32" fmla="*/ 4867614 w 6858000"/>
              <a:gd name="connsiteY32" fmla="*/ 409980 h 825498"/>
              <a:gd name="connsiteX33" fmla="*/ 4866598 w 6858000"/>
              <a:gd name="connsiteY33" fmla="*/ 409326 h 825498"/>
              <a:gd name="connsiteX34" fmla="*/ 3962162 w 6858000"/>
              <a:gd name="connsiteY34" fmla="*/ 411409 h 825498"/>
              <a:gd name="connsiteX35" fmla="*/ 4043830 w 6858000"/>
              <a:gd name="connsiteY35" fmla="*/ 395719 h 825498"/>
              <a:gd name="connsiteX36" fmla="*/ 4002410 w 6858000"/>
              <a:gd name="connsiteY36" fmla="*/ 409019 h 825498"/>
              <a:gd name="connsiteX37" fmla="*/ 2848821 w 6858000"/>
              <a:gd name="connsiteY37" fmla="*/ 455907 h 825498"/>
              <a:gd name="connsiteX38" fmla="*/ 2897785 w 6858000"/>
              <a:gd name="connsiteY38" fmla="*/ 440313 h 825498"/>
              <a:gd name="connsiteX39" fmla="*/ 2903542 w 6858000"/>
              <a:gd name="connsiteY39" fmla="*/ 439285 h 825498"/>
              <a:gd name="connsiteX40" fmla="*/ 2785442 w 6858000"/>
              <a:gd name="connsiteY40" fmla="*/ 506948 h 825498"/>
              <a:gd name="connsiteX41" fmla="*/ 2811779 w 6858000"/>
              <a:gd name="connsiteY41" fmla="*/ 496871 h 825498"/>
              <a:gd name="connsiteX42" fmla="*/ 2793022 w 6858000"/>
              <a:gd name="connsiteY42" fmla="*/ 506520 h 825498"/>
              <a:gd name="connsiteX43" fmla="*/ 2745376 w 6858000"/>
              <a:gd name="connsiteY43" fmla="*/ 501455 h 825498"/>
              <a:gd name="connsiteX44" fmla="*/ 2778004 w 6858000"/>
              <a:gd name="connsiteY44" fmla="*/ 507369 h 825498"/>
              <a:gd name="connsiteX45" fmla="*/ 2770757 w 6858000"/>
              <a:gd name="connsiteY45" fmla="*/ 507779 h 825498"/>
              <a:gd name="connsiteX46" fmla="*/ 2463020 w 6858000"/>
              <a:gd name="connsiteY46" fmla="*/ 387977 h 825498"/>
              <a:gd name="connsiteX47" fmla="*/ 2518249 w 6858000"/>
              <a:gd name="connsiteY47" fmla="*/ 379338 h 825498"/>
              <a:gd name="connsiteX48" fmla="*/ 2490551 w 6858000"/>
              <a:gd name="connsiteY48" fmla="*/ 385915 h 825498"/>
              <a:gd name="connsiteX49" fmla="*/ 1933219 w 6858000"/>
              <a:gd name="connsiteY49" fmla="*/ 188445 h 825498"/>
              <a:gd name="connsiteX50" fmla="*/ 1933220 w 6858000"/>
              <a:gd name="connsiteY50" fmla="*/ 188446 h 825498"/>
              <a:gd name="connsiteX51" fmla="*/ 1953414 w 6858000"/>
              <a:gd name="connsiteY51" fmla="*/ 212451 h 825498"/>
              <a:gd name="connsiteX52" fmla="*/ 1978655 w 6858000"/>
              <a:gd name="connsiteY52" fmla="*/ 244478 h 825498"/>
              <a:gd name="connsiteX53" fmla="*/ 1953413 w 6858000"/>
              <a:gd name="connsiteY53" fmla="*/ 212450 h 825498"/>
              <a:gd name="connsiteX54" fmla="*/ 1842158 w 6858000"/>
              <a:gd name="connsiteY54" fmla="*/ 82524 h 825498"/>
              <a:gd name="connsiteX55" fmla="*/ 1842159 w 6858000"/>
              <a:gd name="connsiteY55" fmla="*/ 82525 h 825498"/>
              <a:gd name="connsiteX56" fmla="*/ 1916455 w 6858000"/>
              <a:gd name="connsiteY56" fmla="*/ 173016 h 825498"/>
              <a:gd name="connsiteX57" fmla="*/ 1916454 w 6858000"/>
              <a:gd name="connsiteY57" fmla="*/ 173015 h 825498"/>
              <a:gd name="connsiteX58" fmla="*/ 338916 w 6858000"/>
              <a:gd name="connsiteY58" fmla="*/ 12999 h 825498"/>
              <a:gd name="connsiteX59" fmla="*/ 395626 w 6858000"/>
              <a:gd name="connsiteY59" fmla="*/ 22894 h 825498"/>
              <a:gd name="connsiteX60" fmla="*/ 367327 w 6858000"/>
              <a:gd name="connsiteY60" fmla="*/ 19086 h 825498"/>
              <a:gd name="connsiteX61" fmla="*/ 153394 w 6858000"/>
              <a:gd name="connsiteY61" fmla="*/ 30626 h 825498"/>
              <a:gd name="connsiteX62" fmla="*/ 228906 w 6858000"/>
              <a:gd name="connsiteY62" fmla="*/ 38895 h 825498"/>
              <a:gd name="connsiteX63" fmla="*/ 177271 w 6858000"/>
              <a:gd name="connsiteY63" fmla="*/ 34439 h 825498"/>
              <a:gd name="connsiteX64" fmla="*/ 0 w 6858000"/>
              <a:gd name="connsiteY64" fmla="*/ 19988 h 825498"/>
              <a:gd name="connsiteX65" fmla="*/ 0 w 6858000"/>
              <a:gd name="connsiteY65" fmla="*/ 484096 h 825498"/>
              <a:gd name="connsiteX66" fmla="*/ 1 w 6858000"/>
              <a:gd name="connsiteY66" fmla="*/ 484096 h 825498"/>
              <a:gd name="connsiteX67" fmla="*/ 1 w 6858000"/>
              <a:gd name="connsiteY67" fmla="*/ 484097 h 825498"/>
              <a:gd name="connsiteX68" fmla="*/ 2817 w 6858000"/>
              <a:gd name="connsiteY68" fmla="*/ 482970 h 825498"/>
              <a:gd name="connsiteX69" fmla="*/ 63587 w 6858000"/>
              <a:gd name="connsiteY69" fmla="*/ 468871 h 825498"/>
              <a:gd name="connsiteX70" fmla="*/ 176939 w 6858000"/>
              <a:gd name="connsiteY70" fmla="*/ 454966 h 825498"/>
              <a:gd name="connsiteX71" fmla="*/ 200182 w 6858000"/>
              <a:gd name="connsiteY71" fmla="*/ 446963 h 825498"/>
              <a:gd name="connsiteX72" fmla="*/ 340774 w 6858000"/>
              <a:gd name="connsiteY72" fmla="*/ 409051 h 825498"/>
              <a:gd name="connsiteX73" fmla="*/ 453364 w 6858000"/>
              <a:gd name="connsiteY73" fmla="*/ 409816 h 825498"/>
              <a:gd name="connsiteX74" fmla="*/ 462126 w 6858000"/>
              <a:gd name="connsiteY74" fmla="*/ 411530 h 825498"/>
              <a:gd name="connsiteX75" fmla="*/ 505182 w 6858000"/>
              <a:gd name="connsiteY75" fmla="*/ 424102 h 825498"/>
              <a:gd name="connsiteX76" fmla="*/ 571860 w 6858000"/>
              <a:gd name="connsiteY76" fmla="*/ 420674 h 825498"/>
              <a:gd name="connsiteX77" fmla="*/ 617772 w 6858000"/>
              <a:gd name="connsiteY77" fmla="*/ 403337 h 825498"/>
              <a:gd name="connsiteX78" fmla="*/ 674923 w 6858000"/>
              <a:gd name="connsiteY78" fmla="*/ 402575 h 825498"/>
              <a:gd name="connsiteX79" fmla="*/ 740268 w 6858000"/>
              <a:gd name="connsiteY79" fmla="*/ 413434 h 825498"/>
              <a:gd name="connsiteX80" fmla="*/ 769605 w 6858000"/>
              <a:gd name="connsiteY80" fmla="*/ 415720 h 825498"/>
              <a:gd name="connsiteX81" fmla="*/ 850189 w 6858000"/>
              <a:gd name="connsiteY81" fmla="*/ 438200 h 825498"/>
              <a:gd name="connsiteX82" fmla="*/ 898198 w 6858000"/>
              <a:gd name="connsiteY82" fmla="*/ 432676 h 825498"/>
              <a:gd name="connsiteX83" fmla="*/ 945444 w 6858000"/>
              <a:gd name="connsiteY83" fmla="*/ 417816 h 825498"/>
              <a:gd name="connsiteX84" fmla="*/ 975733 w 6858000"/>
              <a:gd name="connsiteY84" fmla="*/ 403527 h 825498"/>
              <a:gd name="connsiteX85" fmla="*/ 1036887 w 6858000"/>
              <a:gd name="connsiteY85" fmla="*/ 393431 h 825498"/>
              <a:gd name="connsiteX86" fmla="*/ 1048125 w 6858000"/>
              <a:gd name="connsiteY86" fmla="*/ 394955 h 825498"/>
              <a:gd name="connsiteX87" fmla="*/ 1230633 w 6858000"/>
              <a:gd name="connsiteY87" fmla="*/ 407529 h 825498"/>
              <a:gd name="connsiteX88" fmla="*/ 1303024 w 6858000"/>
              <a:gd name="connsiteY88" fmla="*/ 427722 h 825498"/>
              <a:gd name="connsiteX89" fmla="*/ 1318456 w 6858000"/>
              <a:gd name="connsiteY89" fmla="*/ 430198 h 825498"/>
              <a:gd name="connsiteX90" fmla="*/ 1472575 w 6858000"/>
              <a:gd name="connsiteY90" fmla="*/ 452870 h 825498"/>
              <a:gd name="connsiteX91" fmla="*/ 1489720 w 6858000"/>
              <a:gd name="connsiteY91" fmla="*/ 453821 h 825498"/>
              <a:gd name="connsiteX92" fmla="*/ 1537537 w 6858000"/>
              <a:gd name="connsiteY92" fmla="*/ 449821 h 825498"/>
              <a:gd name="connsiteX93" fmla="*/ 1650317 w 6858000"/>
              <a:gd name="connsiteY93" fmla="*/ 490970 h 825498"/>
              <a:gd name="connsiteX94" fmla="*/ 1763287 w 6858000"/>
              <a:gd name="connsiteY94" fmla="*/ 505069 h 825498"/>
              <a:gd name="connsiteX95" fmla="*/ 1825393 w 6858000"/>
              <a:gd name="connsiteY95" fmla="*/ 504877 h 825498"/>
              <a:gd name="connsiteX96" fmla="*/ 1869780 w 6858000"/>
              <a:gd name="connsiteY96" fmla="*/ 514975 h 825498"/>
              <a:gd name="connsiteX97" fmla="*/ 1978940 w 6858000"/>
              <a:gd name="connsiteY97" fmla="*/ 545646 h 825498"/>
              <a:gd name="connsiteX98" fmla="*/ 2030378 w 6858000"/>
              <a:gd name="connsiteY98" fmla="*/ 550408 h 825498"/>
              <a:gd name="connsiteX99" fmla="*/ 2085054 w 6858000"/>
              <a:gd name="connsiteY99" fmla="*/ 560697 h 825498"/>
              <a:gd name="connsiteX100" fmla="*/ 2220312 w 6858000"/>
              <a:gd name="connsiteY100" fmla="*/ 606798 h 825498"/>
              <a:gd name="connsiteX101" fmla="*/ 2330806 w 6858000"/>
              <a:gd name="connsiteY101" fmla="*/ 604132 h 825498"/>
              <a:gd name="connsiteX102" fmla="*/ 2401292 w 6858000"/>
              <a:gd name="connsiteY102" fmla="*/ 604702 h 825498"/>
              <a:gd name="connsiteX103" fmla="*/ 2485307 w 6858000"/>
              <a:gd name="connsiteY103" fmla="*/ 619943 h 825498"/>
              <a:gd name="connsiteX104" fmla="*/ 2554079 w 6858000"/>
              <a:gd name="connsiteY104" fmla="*/ 642232 h 825498"/>
              <a:gd name="connsiteX105" fmla="*/ 2649143 w 6858000"/>
              <a:gd name="connsiteY105" fmla="*/ 659949 h 825498"/>
              <a:gd name="connsiteX106" fmla="*/ 2743826 w 6858000"/>
              <a:gd name="connsiteY106" fmla="*/ 694050 h 825498"/>
              <a:gd name="connsiteX107" fmla="*/ 2809930 w 6858000"/>
              <a:gd name="connsiteY107" fmla="*/ 720149 h 825498"/>
              <a:gd name="connsiteX108" fmla="*/ 2901943 w 6858000"/>
              <a:gd name="connsiteY108" fmla="*/ 743200 h 825498"/>
              <a:gd name="connsiteX109" fmla="*/ 3042728 w 6858000"/>
              <a:gd name="connsiteY109" fmla="*/ 759392 h 825498"/>
              <a:gd name="connsiteX110" fmla="*/ 3107500 w 6858000"/>
              <a:gd name="connsiteY110" fmla="*/ 761108 h 825498"/>
              <a:gd name="connsiteX111" fmla="*/ 3209993 w 6858000"/>
              <a:gd name="connsiteY111" fmla="*/ 799018 h 825498"/>
              <a:gd name="connsiteX112" fmla="*/ 3253809 w 6858000"/>
              <a:gd name="connsiteY112" fmla="*/ 817306 h 825498"/>
              <a:gd name="connsiteX113" fmla="*/ 3293244 w 6858000"/>
              <a:gd name="connsiteY113" fmla="*/ 802066 h 825498"/>
              <a:gd name="connsiteX114" fmla="*/ 3318771 w 6858000"/>
              <a:gd name="connsiteY114" fmla="*/ 784539 h 825498"/>
              <a:gd name="connsiteX115" fmla="*/ 3399546 w 6858000"/>
              <a:gd name="connsiteY115" fmla="*/ 799400 h 825498"/>
              <a:gd name="connsiteX116" fmla="*/ 3485275 w 6858000"/>
              <a:gd name="connsiteY116" fmla="*/ 815020 h 825498"/>
              <a:gd name="connsiteX117" fmla="*/ 3546617 w 6858000"/>
              <a:gd name="connsiteY117" fmla="*/ 825498 h 825498"/>
              <a:gd name="connsiteX118" fmla="*/ 3623201 w 6858000"/>
              <a:gd name="connsiteY118" fmla="*/ 817117 h 825498"/>
              <a:gd name="connsiteX119" fmla="*/ 3683591 w 6858000"/>
              <a:gd name="connsiteY119" fmla="*/ 813688 h 825498"/>
              <a:gd name="connsiteX120" fmla="*/ 3732361 w 6858000"/>
              <a:gd name="connsiteY120" fmla="*/ 803973 h 825498"/>
              <a:gd name="connsiteX121" fmla="*/ 3749506 w 6858000"/>
              <a:gd name="connsiteY121" fmla="*/ 798255 h 825498"/>
              <a:gd name="connsiteX122" fmla="*/ 3885338 w 6858000"/>
              <a:gd name="connsiteY122" fmla="*/ 753679 h 825498"/>
              <a:gd name="connsiteX123" fmla="*/ 4030503 w 6858000"/>
              <a:gd name="connsiteY123" fmla="*/ 718054 h 825498"/>
              <a:gd name="connsiteX124" fmla="*/ 4124614 w 6858000"/>
              <a:gd name="connsiteY124" fmla="*/ 740535 h 825498"/>
              <a:gd name="connsiteX125" fmla="*/ 4159667 w 6858000"/>
              <a:gd name="connsiteY125" fmla="*/ 740152 h 825498"/>
              <a:gd name="connsiteX126" fmla="*/ 4320837 w 6858000"/>
              <a:gd name="connsiteY126" fmla="*/ 745296 h 825498"/>
              <a:gd name="connsiteX127" fmla="*/ 4349222 w 6858000"/>
              <a:gd name="connsiteY127" fmla="*/ 750820 h 825498"/>
              <a:gd name="connsiteX128" fmla="*/ 4502579 w 6858000"/>
              <a:gd name="connsiteY128" fmla="*/ 728149 h 825498"/>
              <a:gd name="connsiteX129" fmla="*/ 4558207 w 6858000"/>
              <a:gd name="connsiteY129" fmla="*/ 724339 h 825498"/>
              <a:gd name="connsiteX130" fmla="*/ 4609452 w 6858000"/>
              <a:gd name="connsiteY130" fmla="*/ 718054 h 825498"/>
              <a:gd name="connsiteX131" fmla="*/ 4681083 w 6858000"/>
              <a:gd name="connsiteY131" fmla="*/ 716529 h 825498"/>
              <a:gd name="connsiteX132" fmla="*/ 4755381 w 6858000"/>
              <a:gd name="connsiteY132" fmla="*/ 719387 h 825498"/>
              <a:gd name="connsiteX133" fmla="*/ 4838250 w 6858000"/>
              <a:gd name="connsiteY133" fmla="*/ 718815 h 825498"/>
              <a:gd name="connsiteX134" fmla="*/ 4871019 w 6858000"/>
              <a:gd name="connsiteY134" fmla="*/ 713863 h 825498"/>
              <a:gd name="connsiteX135" fmla="*/ 4959602 w 6858000"/>
              <a:gd name="connsiteY135" fmla="*/ 717291 h 825498"/>
              <a:gd name="connsiteX136" fmla="*/ 5006086 w 6858000"/>
              <a:gd name="connsiteY136" fmla="*/ 711578 h 825498"/>
              <a:gd name="connsiteX137" fmla="*/ 5082670 w 6858000"/>
              <a:gd name="connsiteY137" fmla="*/ 710434 h 825498"/>
              <a:gd name="connsiteX138" fmla="*/ 5107627 w 6858000"/>
              <a:gd name="connsiteY138" fmla="*/ 709098 h 825498"/>
              <a:gd name="connsiteX139" fmla="*/ 5129916 w 6858000"/>
              <a:gd name="connsiteY139" fmla="*/ 708336 h 825498"/>
              <a:gd name="connsiteX140" fmla="*/ 5206308 w 6858000"/>
              <a:gd name="connsiteY140" fmla="*/ 723959 h 825498"/>
              <a:gd name="connsiteX141" fmla="*/ 5274129 w 6858000"/>
              <a:gd name="connsiteY141" fmla="*/ 724911 h 825498"/>
              <a:gd name="connsiteX142" fmla="*/ 5393005 w 6858000"/>
              <a:gd name="connsiteY142" fmla="*/ 737485 h 825498"/>
              <a:gd name="connsiteX143" fmla="*/ 5419295 w 6858000"/>
              <a:gd name="connsiteY143" fmla="*/ 733103 h 825498"/>
              <a:gd name="connsiteX144" fmla="*/ 5501594 w 6858000"/>
              <a:gd name="connsiteY144" fmla="*/ 731389 h 825498"/>
              <a:gd name="connsiteX145" fmla="*/ 5548460 w 6858000"/>
              <a:gd name="connsiteY145" fmla="*/ 730056 h 825498"/>
              <a:gd name="connsiteX146" fmla="*/ 5606372 w 6858000"/>
              <a:gd name="connsiteY146" fmla="*/ 739199 h 825498"/>
              <a:gd name="connsiteX147" fmla="*/ 5706959 w 6858000"/>
              <a:gd name="connsiteY147" fmla="*/ 758630 h 825498"/>
              <a:gd name="connsiteX148" fmla="*/ 5733440 w 6858000"/>
              <a:gd name="connsiteY148" fmla="*/ 761678 h 825498"/>
              <a:gd name="connsiteX149" fmla="*/ 5781830 w 6858000"/>
              <a:gd name="connsiteY149" fmla="*/ 771015 h 825498"/>
              <a:gd name="connsiteX150" fmla="*/ 5790592 w 6858000"/>
              <a:gd name="connsiteY150" fmla="*/ 772730 h 825498"/>
              <a:gd name="connsiteX151" fmla="*/ 5864318 w 6858000"/>
              <a:gd name="connsiteY151" fmla="*/ 796351 h 825498"/>
              <a:gd name="connsiteX152" fmla="*/ 5902610 w 6858000"/>
              <a:gd name="connsiteY152" fmla="*/ 798255 h 825498"/>
              <a:gd name="connsiteX153" fmla="*/ 6012723 w 6858000"/>
              <a:gd name="connsiteY153" fmla="*/ 798447 h 825498"/>
              <a:gd name="connsiteX154" fmla="*/ 6059397 w 6858000"/>
              <a:gd name="connsiteY154" fmla="*/ 794827 h 825498"/>
              <a:gd name="connsiteX155" fmla="*/ 6171605 w 6858000"/>
              <a:gd name="connsiteY155" fmla="*/ 780921 h 825498"/>
              <a:gd name="connsiteX156" fmla="*/ 6242093 w 6858000"/>
              <a:gd name="connsiteY156" fmla="*/ 774063 h 825498"/>
              <a:gd name="connsiteX157" fmla="*/ 6323058 w 6858000"/>
              <a:gd name="connsiteY157" fmla="*/ 763202 h 825498"/>
              <a:gd name="connsiteX158" fmla="*/ 6415833 w 6858000"/>
              <a:gd name="connsiteY158" fmla="*/ 756344 h 825498"/>
              <a:gd name="connsiteX159" fmla="*/ 6584812 w 6858000"/>
              <a:gd name="connsiteY159" fmla="*/ 735580 h 825498"/>
              <a:gd name="connsiteX160" fmla="*/ 6748458 w 6858000"/>
              <a:gd name="connsiteY160" fmla="*/ 714053 h 825498"/>
              <a:gd name="connsiteX161" fmla="*/ 6815516 w 6858000"/>
              <a:gd name="connsiteY161" fmla="*/ 695002 h 825498"/>
              <a:gd name="connsiteX162" fmla="*/ 6858000 w 6858000"/>
              <a:gd name="connsiteY162" fmla="*/ 685303 h 825498"/>
              <a:gd name="connsiteX163" fmla="*/ 6858000 w 6858000"/>
              <a:gd name="connsiteY163" fmla="*/ 0 h 825498"/>
              <a:gd name="connsiteX164" fmla="*/ 1687324 w 6858000"/>
              <a:gd name="connsiteY164" fmla="*/ 0 h 825498"/>
              <a:gd name="connsiteX165" fmla="*/ 1 w 6858000"/>
              <a:gd name="connsiteY165" fmla="*/ 0 h 825498"/>
              <a:gd name="connsiteX166" fmla="*/ 1 w 6858000"/>
              <a:gd name="connsiteY166" fmla="*/ 19988 h 82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6858000" h="825498">
                <a:moveTo>
                  <a:pt x="6742558" y="499736"/>
                </a:moveTo>
                <a:lnTo>
                  <a:pt x="6812057" y="519211"/>
                </a:lnTo>
                <a:lnTo>
                  <a:pt x="6776799" y="514438"/>
                </a:lnTo>
                <a:close/>
                <a:moveTo>
                  <a:pt x="6625227" y="507591"/>
                </a:moveTo>
                <a:lnTo>
                  <a:pt x="6662536" y="500498"/>
                </a:lnTo>
                <a:lnTo>
                  <a:pt x="6645552" y="507580"/>
                </a:lnTo>
                <a:close/>
                <a:moveTo>
                  <a:pt x="6513012" y="515082"/>
                </a:moveTo>
                <a:lnTo>
                  <a:pt x="6546191" y="496279"/>
                </a:lnTo>
                <a:lnTo>
                  <a:pt x="6521803" y="512615"/>
                </a:lnTo>
                <a:close/>
                <a:moveTo>
                  <a:pt x="5935958" y="643374"/>
                </a:moveTo>
                <a:lnTo>
                  <a:pt x="5993267" y="639757"/>
                </a:lnTo>
                <a:lnTo>
                  <a:pt x="5964477" y="643207"/>
                </a:lnTo>
                <a:close/>
                <a:moveTo>
                  <a:pt x="5883762" y="625473"/>
                </a:moveTo>
                <a:lnTo>
                  <a:pt x="5935941" y="643372"/>
                </a:lnTo>
                <a:lnTo>
                  <a:pt x="5909350" y="636492"/>
                </a:lnTo>
                <a:close/>
                <a:moveTo>
                  <a:pt x="5507674" y="462345"/>
                </a:moveTo>
                <a:lnTo>
                  <a:pt x="5531687" y="451730"/>
                </a:lnTo>
                <a:lnTo>
                  <a:pt x="5520422" y="460125"/>
                </a:lnTo>
                <a:close/>
                <a:moveTo>
                  <a:pt x="5308185" y="440592"/>
                </a:moveTo>
                <a:lnTo>
                  <a:pt x="5312288" y="438109"/>
                </a:lnTo>
                <a:lnTo>
                  <a:pt x="5317382" y="437516"/>
                </a:lnTo>
                <a:close/>
                <a:moveTo>
                  <a:pt x="5087451" y="476086"/>
                </a:moveTo>
                <a:lnTo>
                  <a:pt x="5133209" y="489108"/>
                </a:lnTo>
                <a:lnTo>
                  <a:pt x="5102460" y="481967"/>
                </a:lnTo>
                <a:close/>
                <a:moveTo>
                  <a:pt x="5041538" y="462968"/>
                </a:moveTo>
                <a:lnTo>
                  <a:pt x="5064790" y="467587"/>
                </a:lnTo>
                <a:lnTo>
                  <a:pt x="5070579" y="469759"/>
                </a:lnTo>
                <a:close/>
                <a:moveTo>
                  <a:pt x="4957458" y="419205"/>
                </a:moveTo>
                <a:lnTo>
                  <a:pt x="4961456" y="420481"/>
                </a:lnTo>
                <a:lnTo>
                  <a:pt x="4987033" y="436483"/>
                </a:lnTo>
                <a:close/>
                <a:moveTo>
                  <a:pt x="4863344" y="407230"/>
                </a:moveTo>
                <a:lnTo>
                  <a:pt x="4889270" y="414757"/>
                </a:lnTo>
                <a:lnTo>
                  <a:pt x="4867614" y="409980"/>
                </a:lnTo>
                <a:lnTo>
                  <a:pt x="4866598" y="409326"/>
                </a:lnTo>
                <a:close/>
                <a:moveTo>
                  <a:pt x="3962162" y="411409"/>
                </a:moveTo>
                <a:lnTo>
                  <a:pt x="4043830" y="395719"/>
                </a:lnTo>
                <a:lnTo>
                  <a:pt x="4002410" y="409019"/>
                </a:lnTo>
                <a:close/>
                <a:moveTo>
                  <a:pt x="2848821" y="455907"/>
                </a:moveTo>
                <a:lnTo>
                  <a:pt x="2897785" y="440313"/>
                </a:lnTo>
                <a:lnTo>
                  <a:pt x="2903542" y="439285"/>
                </a:lnTo>
                <a:close/>
                <a:moveTo>
                  <a:pt x="2785442" y="506948"/>
                </a:moveTo>
                <a:lnTo>
                  <a:pt x="2811779" y="496871"/>
                </a:lnTo>
                <a:lnTo>
                  <a:pt x="2793022" y="506520"/>
                </a:lnTo>
                <a:close/>
                <a:moveTo>
                  <a:pt x="2745376" y="501455"/>
                </a:moveTo>
                <a:lnTo>
                  <a:pt x="2778004" y="507369"/>
                </a:lnTo>
                <a:lnTo>
                  <a:pt x="2770757" y="507779"/>
                </a:lnTo>
                <a:close/>
                <a:moveTo>
                  <a:pt x="2463020" y="387977"/>
                </a:moveTo>
                <a:lnTo>
                  <a:pt x="2518249" y="379338"/>
                </a:lnTo>
                <a:lnTo>
                  <a:pt x="2490551" y="385915"/>
                </a:lnTo>
                <a:close/>
                <a:moveTo>
                  <a:pt x="1933219" y="188445"/>
                </a:moveTo>
                <a:lnTo>
                  <a:pt x="1933220" y="188446"/>
                </a:lnTo>
                <a:cubicBezTo>
                  <a:pt x="1940460" y="196066"/>
                  <a:pt x="1949604" y="203307"/>
                  <a:pt x="1953414" y="212451"/>
                </a:cubicBezTo>
                <a:lnTo>
                  <a:pt x="1978655" y="244478"/>
                </a:lnTo>
                <a:cubicBezTo>
                  <a:pt x="1967939" y="237120"/>
                  <a:pt x="1959319" y="226833"/>
                  <a:pt x="1953413" y="212450"/>
                </a:cubicBezTo>
                <a:close/>
                <a:moveTo>
                  <a:pt x="1842158" y="82524"/>
                </a:moveTo>
                <a:lnTo>
                  <a:pt x="1842159" y="82525"/>
                </a:lnTo>
                <a:lnTo>
                  <a:pt x="1916455" y="173016"/>
                </a:lnTo>
                <a:lnTo>
                  <a:pt x="1916454" y="173015"/>
                </a:lnTo>
                <a:close/>
                <a:moveTo>
                  <a:pt x="338916" y="12999"/>
                </a:moveTo>
                <a:lnTo>
                  <a:pt x="395626" y="22894"/>
                </a:lnTo>
                <a:lnTo>
                  <a:pt x="367327" y="19086"/>
                </a:lnTo>
                <a:close/>
                <a:moveTo>
                  <a:pt x="153394" y="30626"/>
                </a:moveTo>
                <a:lnTo>
                  <a:pt x="228906" y="38895"/>
                </a:lnTo>
                <a:lnTo>
                  <a:pt x="177271" y="34439"/>
                </a:lnTo>
                <a:close/>
                <a:moveTo>
                  <a:pt x="0" y="19988"/>
                </a:moveTo>
                <a:lnTo>
                  <a:pt x="0" y="484096"/>
                </a:lnTo>
                <a:lnTo>
                  <a:pt x="1" y="484096"/>
                </a:lnTo>
                <a:lnTo>
                  <a:pt x="1" y="484097"/>
                </a:lnTo>
                <a:lnTo>
                  <a:pt x="2817" y="482970"/>
                </a:lnTo>
                <a:cubicBezTo>
                  <a:pt x="21486" y="474588"/>
                  <a:pt x="43012" y="471921"/>
                  <a:pt x="63587" y="468871"/>
                </a:cubicBezTo>
                <a:cubicBezTo>
                  <a:pt x="101308" y="463347"/>
                  <a:pt x="139219" y="459917"/>
                  <a:pt x="176939" y="454966"/>
                </a:cubicBezTo>
                <a:cubicBezTo>
                  <a:pt x="184941" y="453821"/>
                  <a:pt x="194085" y="451728"/>
                  <a:pt x="200182" y="446963"/>
                </a:cubicBezTo>
                <a:cubicBezTo>
                  <a:pt x="241901" y="414958"/>
                  <a:pt x="292579" y="406005"/>
                  <a:pt x="340774" y="409051"/>
                </a:cubicBezTo>
                <a:cubicBezTo>
                  <a:pt x="378686" y="411340"/>
                  <a:pt x="415835" y="413054"/>
                  <a:pt x="453364" y="409816"/>
                </a:cubicBezTo>
                <a:cubicBezTo>
                  <a:pt x="456222" y="409624"/>
                  <a:pt x="460032" y="410006"/>
                  <a:pt x="462126" y="411530"/>
                </a:cubicBezTo>
                <a:cubicBezTo>
                  <a:pt x="475081" y="421626"/>
                  <a:pt x="488607" y="422388"/>
                  <a:pt x="505182" y="424102"/>
                </a:cubicBezTo>
                <a:cubicBezTo>
                  <a:pt x="528615" y="426580"/>
                  <a:pt x="550141" y="424864"/>
                  <a:pt x="571860" y="420674"/>
                </a:cubicBezTo>
                <a:cubicBezTo>
                  <a:pt x="587672" y="417626"/>
                  <a:pt x="603673" y="411340"/>
                  <a:pt x="617772" y="403337"/>
                </a:cubicBezTo>
                <a:cubicBezTo>
                  <a:pt x="637392" y="392097"/>
                  <a:pt x="656255" y="387717"/>
                  <a:pt x="674923" y="402575"/>
                </a:cubicBezTo>
                <a:cubicBezTo>
                  <a:pt x="695116" y="418388"/>
                  <a:pt x="717977" y="412864"/>
                  <a:pt x="740268" y="413434"/>
                </a:cubicBezTo>
                <a:cubicBezTo>
                  <a:pt x="749982" y="413626"/>
                  <a:pt x="760270" y="413244"/>
                  <a:pt x="769605" y="415720"/>
                </a:cubicBezTo>
                <a:cubicBezTo>
                  <a:pt x="796655" y="422770"/>
                  <a:pt x="822756" y="433438"/>
                  <a:pt x="850189" y="438200"/>
                </a:cubicBezTo>
                <a:cubicBezTo>
                  <a:pt x="865430" y="440867"/>
                  <a:pt x="882384" y="436104"/>
                  <a:pt x="898198" y="432676"/>
                </a:cubicBezTo>
                <a:cubicBezTo>
                  <a:pt x="914200" y="429056"/>
                  <a:pt x="930011" y="423532"/>
                  <a:pt x="945444" y="417816"/>
                </a:cubicBezTo>
                <a:cubicBezTo>
                  <a:pt x="955920" y="414006"/>
                  <a:pt x="967350" y="410386"/>
                  <a:pt x="975733" y="403527"/>
                </a:cubicBezTo>
                <a:cubicBezTo>
                  <a:pt x="994785" y="387907"/>
                  <a:pt x="1014406" y="385239"/>
                  <a:pt x="1036887" y="393431"/>
                </a:cubicBezTo>
                <a:cubicBezTo>
                  <a:pt x="1040315" y="394765"/>
                  <a:pt x="1044315" y="394765"/>
                  <a:pt x="1048125" y="394955"/>
                </a:cubicBezTo>
                <a:cubicBezTo>
                  <a:pt x="1109091" y="398955"/>
                  <a:pt x="1170051" y="401433"/>
                  <a:pt x="1230633" y="407529"/>
                </a:cubicBezTo>
                <a:cubicBezTo>
                  <a:pt x="1255206" y="410006"/>
                  <a:pt x="1278829" y="420864"/>
                  <a:pt x="1303024" y="427722"/>
                </a:cubicBezTo>
                <a:cubicBezTo>
                  <a:pt x="1307978" y="429056"/>
                  <a:pt x="1313504" y="431152"/>
                  <a:pt x="1318456" y="430198"/>
                </a:cubicBezTo>
                <a:cubicBezTo>
                  <a:pt x="1372368" y="420674"/>
                  <a:pt x="1422854" y="434580"/>
                  <a:pt x="1472575" y="452870"/>
                </a:cubicBezTo>
                <a:cubicBezTo>
                  <a:pt x="1477717" y="454775"/>
                  <a:pt x="1484004" y="454203"/>
                  <a:pt x="1489720" y="453821"/>
                </a:cubicBezTo>
                <a:cubicBezTo>
                  <a:pt x="1505724" y="452489"/>
                  <a:pt x="1523059" y="445821"/>
                  <a:pt x="1537537" y="449821"/>
                </a:cubicBezTo>
                <a:cubicBezTo>
                  <a:pt x="1576019" y="460871"/>
                  <a:pt x="1614120" y="474206"/>
                  <a:pt x="1650317" y="490970"/>
                </a:cubicBezTo>
                <a:cubicBezTo>
                  <a:pt x="1687086" y="507925"/>
                  <a:pt x="1721185" y="522213"/>
                  <a:pt x="1763287" y="505069"/>
                </a:cubicBezTo>
                <a:cubicBezTo>
                  <a:pt x="1781194" y="497828"/>
                  <a:pt x="1804816" y="502973"/>
                  <a:pt x="1825393" y="504877"/>
                </a:cubicBezTo>
                <a:cubicBezTo>
                  <a:pt x="1840441" y="506402"/>
                  <a:pt x="1854920" y="514975"/>
                  <a:pt x="1869780" y="514975"/>
                </a:cubicBezTo>
                <a:cubicBezTo>
                  <a:pt x="1909408" y="514975"/>
                  <a:pt x="1944649" y="525071"/>
                  <a:pt x="1978940" y="545646"/>
                </a:cubicBezTo>
                <a:cubicBezTo>
                  <a:pt x="1992279" y="553646"/>
                  <a:pt x="2013043" y="548312"/>
                  <a:pt x="2030378" y="550408"/>
                </a:cubicBezTo>
                <a:cubicBezTo>
                  <a:pt x="2048668" y="552885"/>
                  <a:pt x="2067525" y="555170"/>
                  <a:pt x="2085054" y="560697"/>
                </a:cubicBezTo>
                <a:cubicBezTo>
                  <a:pt x="2130393" y="575175"/>
                  <a:pt x="2175163" y="591558"/>
                  <a:pt x="2220312" y="606798"/>
                </a:cubicBezTo>
                <a:cubicBezTo>
                  <a:pt x="2257459" y="619373"/>
                  <a:pt x="2294039" y="609466"/>
                  <a:pt x="2330806" y="604132"/>
                </a:cubicBezTo>
                <a:cubicBezTo>
                  <a:pt x="2353859" y="600702"/>
                  <a:pt x="2375383" y="592510"/>
                  <a:pt x="2401292" y="604702"/>
                </a:cubicBezTo>
                <a:cubicBezTo>
                  <a:pt x="2426059" y="616325"/>
                  <a:pt x="2457492" y="613656"/>
                  <a:pt x="2485307" y="619943"/>
                </a:cubicBezTo>
                <a:cubicBezTo>
                  <a:pt x="2508742" y="625277"/>
                  <a:pt x="2531409" y="633851"/>
                  <a:pt x="2554079" y="642232"/>
                </a:cubicBezTo>
                <a:cubicBezTo>
                  <a:pt x="2584942" y="653663"/>
                  <a:pt x="2615421" y="665663"/>
                  <a:pt x="2649143" y="659949"/>
                </a:cubicBezTo>
                <a:cubicBezTo>
                  <a:pt x="2687436" y="653471"/>
                  <a:pt x="2713723" y="677855"/>
                  <a:pt x="2743826" y="694050"/>
                </a:cubicBezTo>
                <a:cubicBezTo>
                  <a:pt x="2764590" y="705098"/>
                  <a:pt x="2787259" y="713291"/>
                  <a:pt x="2809930" y="720149"/>
                </a:cubicBezTo>
                <a:cubicBezTo>
                  <a:pt x="2840219" y="729103"/>
                  <a:pt x="2871462" y="734438"/>
                  <a:pt x="2901943" y="743200"/>
                </a:cubicBezTo>
                <a:cubicBezTo>
                  <a:pt x="2948047" y="756344"/>
                  <a:pt x="2994722" y="766632"/>
                  <a:pt x="3042728" y="759392"/>
                </a:cubicBezTo>
                <a:cubicBezTo>
                  <a:pt x="3064827" y="756154"/>
                  <a:pt x="3085403" y="756344"/>
                  <a:pt x="3107500" y="761108"/>
                </a:cubicBezTo>
                <a:cubicBezTo>
                  <a:pt x="3143695" y="768919"/>
                  <a:pt x="3180844" y="769871"/>
                  <a:pt x="3209993" y="799018"/>
                </a:cubicBezTo>
                <a:cubicBezTo>
                  <a:pt x="3220280" y="809306"/>
                  <a:pt x="3238758" y="811972"/>
                  <a:pt x="3253809" y="817306"/>
                </a:cubicBezTo>
                <a:cubicBezTo>
                  <a:pt x="3271145" y="823595"/>
                  <a:pt x="3283908" y="820355"/>
                  <a:pt x="3293244" y="802066"/>
                </a:cubicBezTo>
                <a:cubicBezTo>
                  <a:pt x="3297434" y="793875"/>
                  <a:pt x="3309437" y="785874"/>
                  <a:pt x="3318771" y="784539"/>
                </a:cubicBezTo>
                <a:cubicBezTo>
                  <a:pt x="3346776" y="780539"/>
                  <a:pt x="3372495" y="786445"/>
                  <a:pt x="3399546" y="799400"/>
                </a:cubicBezTo>
                <a:cubicBezTo>
                  <a:pt x="3424883" y="811593"/>
                  <a:pt x="3456508" y="810258"/>
                  <a:pt x="3485275" y="815020"/>
                </a:cubicBezTo>
                <a:cubicBezTo>
                  <a:pt x="3505657" y="818450"/>
                  <a:pt x="3526042" y="825498"/>
                  <a:pt x="3546617" y="825498"/>
                </a:cubicBezTo>
                <a:cubicBezTo>
                  <a:pt x="3572146" y="825498"/>
                  <a:pt x="3597482" y="819402"/>
                  <a:pt x="3623201" y="817117"/>
                </a:cubicBezTo>
                <a:cubicBezTo>
                  <a:pt x="3643204" y="815212"/>
                  <a:pt x="3663589" y="815975"/>
                  <a:pt x="3683591" y="813688"/>
                </a:cubicBezTo>
                <a:cubicBezTo>
                  <a:pt x="3699976" y="811972"/>
                  <a:pt x="3716168" y="807592"/>
                  <a:pt x="3732361" y="803973"/>
                </a:cubicBezTo>
                <a:cubicBezTo>
                  <a:pt x="3738267" y="802638"/>
                  <a:pt x="3744173" y="797493"/>
                  <a:pt x="3749506" y="798255"/>
                </a:cubicBezTo>
                <a:cubicBezTo>
                  <a:pt x="3802467" y="806448"/>
                  <a:pt x="3840569" y="769871"/>
                  <a:pt x="3885338" y="753679"/>
                </a:cubicBezTo>
                <a:cubicBezTo>
                  <a:pt x="3932394" y="736531"/>
                  <a:pt x="3977925" y="710243"/>
                  <a:pt x="4030503" y="718054"/>
                </a:cubicBezTo>
                <a:cubicBezTo>
                  <a:pt x="4062318" y="722815"/>
                  <a:pt x="4092989" y="733865"/>
                  <a:pt x="4124614" y="740535"/>
                </a:cubicBezTo>
                <a:cubicBezTo>
                  <a:pt x="4135854" y="742820"/>
                  <a:pt x="4148427" y="742438"/>
                  <a:pt x="4159667" y="740152"/>
                </a:cubicBezTo>
                <a:cubicBezTo>
                  <a:pt x="4213961" y="729673"/>
                  <a:pt x="4267493" y="728149"/>
                  <a:pt x="4320837" y="745296"/>
                </a:cubicBezTo>
                <a:cubicBezTo>
                  <a:pt x="4329979" y="748155"/>
                  <a:pt x="4339695" y="750820"/>
                  <a:pt x="4349222" y="750820"/>
                </a:cubicBezTo>
                <a:cubicBezTo>
                  <a:pt x="4401419" y="750820"/>
                  <a:pt x="4452665" y="746820"/>
                  <a:pt x="4502579" y="728149"/>
                </a:cubicBezTo>
                <a:cubicBezTo>
                  <a:pt x="4519343" y="721863"/>
                  <a:pt x="4539728" y="725863"/>
                  <a:pt x="4558207" y="724339"/>
                </a:cubicBezTo>
                <a:cubicBezTo>
                  <a:pt x="4575351" y="723007"/>
                  <a:pt x="4592878" y="722436"/>
                  <a:pt x="4609452" y="718054"/>
                </a:cubicBezTo>
                <a:cubicBezTo>
                  <a:pt x="4633647" y="711578"/>
                  <a:pt x="4656126" y="710815"/>
                  <a:pt x="4681083" y="716529"/>
                </a:cubicBezTo>
                <a:cubicBezTo>
                  <a:pt x="4704895" y="721863"/>
                  <a:pt x="4730614" y="719198"/>
                  <a:pt x="4755381" y="719387"/>
                </a:cubicBezTo>
                <a:cubicBezTo>
                  <a:pt x="4783004" y="719577"/>
                  <a:pt x="4810627" y="719767"/>
                  <a:pt x="4838250" y="718815"/>
                </a:cubicBezTo>
                <a:cubicBezTo>
                  <a:pt x="4849300" y="718435"/>
                  <a:pt x="4861873" y="710815"/>
                  <a:pt x="4871019" y="713863"/>
                </a:cubicBezTo>
                <a:cubicBezTo>
                  <a:pt x="4900546" y="724149"/>
                  <a:pt x="4930075" y="711767"/>
                  <a:pt x="4959602" y="717291"/>
                </a:cubicBezTo>
                <a:cubicBezTo>
                  <a:pt x="4974082" y="720149"/>
                  <a:pt x="4990465" y="712339"/>
                  <a:pt x="5006086" y="711578"/>
                </a:cubicBezTo>
                <a:cubicBezTo>
                  <a:pt x="5031614" y="710243"/>
                  <a:pt x="5057141" y="710815"/>
                  <a:pt x="5082670" y="710434"/>
                </a:cubicBezTo>
                <a:cubicBezTo>
                  <a:pt x="5091052" y="710243"/>
                  <a:pt x="5099245" y="709481"/>
                  <a:pt x="5107627" y="709098"/>
                </a:cubicBezTo>
                <a:cubicBezTo>
                  <a:pt x="5115057" y="708718"/>
                  <a:pt x="5122867" y="707004"/>
                  <a:pt x="5129916" y="708336"/>
                </a:cubicBezTo>
                <a:cubicBezTo>
                  <a:pt x="5155445" y="713101"/>
                  <a:pt x="5180591" y="720911"/>
                  <a:pt x="5206308" y="723959"/>
                </a:cubicBezTo>
                <a:cubicBezTo>
                  <a:pt x="5228597" y="726625"/>
                  <a:pt x="5251650" y="723007"/>
                  <a:pt x="5274129" y="724911"/>
                </a:cubicBezTo>
                <a:cubicBezTo>
                  <a:pt x="5313754" y="728149"/>
                  <a:pt x="5353379" y="733865"/>
                  <a:pt x="5393005" y="737485"/>
                </a:cubicBezTo>
                <a:cubicBezTo>
                  <a:pt x="5401579" y="738247"/>
                  <a:pt x="5410531" y="733483"/>
                  <a:pt x="5419295" y="733103"/>
                </a:cubicBezTo>
                <a:cubicBezTo>
                  <a:pt x="5446728" y="732151"/>
                  <a:pt x="5474161" y="731959"/>
                  <a:pt x="5501594" y="731389"/>
                </a:cubicBezTo>
                <a:cubicBezTo>
                  <a:pt x="5517215" y="731198"/>
                  <a:pt x="5533027" y="731769"/>
                  <a:pt x="5548460" y="730056"/>
                </a:cubicBezTo>
                <a:cubicBezTo>
                  <a:pt x="5568842" y="727769"/>
                  <a:pt x="5587321" y="724339"/>
                  <a:pt x="5606372" y="739199"/>
                </a:cubicBezTo>
                <a:cubicBezTo>
                  <a:pt x="5635711" y="762250"/>
                  <a:pt x="5673050" y="753296"/>
                  <a:pt x="5706959" y="758630"/>
                </a:cubicBezTo>
                <a:cubicBezTo>
                  <a:pt x="5715723" y="759964"/>
                  <a:pt x="5724678" y="760155"/>
                  <a:pt x="5733440" y="761678"/>
                </a:cubicBezTo>
                <a:cubicBezTo>
                  <a:pt x="5749634" y="764537"/>
                  <a:pt x="5765635" y="767774"/>
                  <a:pt x="5781830" y="771015"/>
                </a:cubicBezTo>
                <a:cubicBezTo>
                  <a:pt x="5784686" y="771585"/>
                  <a:pt x="5787924" y="771777"/>
                  <a:pt x="5790592" y="772730"/>
                </a:cubicBezTo>
                <a:cubicBezTo>
                  <a:pt x="5815169" y="780729"/>
                  <a:pt x="5839361" y="789873"/>
                  <a:pt x="5864318" y="796351"/>
                </a:cubicBezTo>
                <a:cubicBezTo>
                  <a:pt x="5876511" y="799591"/>
                  <a:pt x="5890037" y="799972"/>
                  <a:pt x="5902610" y="798255"/>
                </a:cubicBezTo>
                <a:cubicBezTo>
                  <a:pt x="5939377" y="793303"/>
                  <a:pt x="5975764" y="791207"/>
                  <a:pt x="6012723" y="798447"/>
                </a:cubicBezTo>
                <a:cubicBezTo>
                  <a:pt x="6027392" y="801304"/>
                  <a:pt x="6043776" y="796541"/>
                  <a:pt x="6059397" y="794827"/>
                </a:cubicBezTo>
                <a:cubicBezTo>
                  <a:pt x="6096736" y="790256"/>
                  <a:pt x="6134075" y="785301"/>
                  <a:pt x="6171605" y="780921"/>
                </a:cubicBezTo>
                <a:cubicBezTo>
                  <a:pt x="6195037" y="778254"/>
                  <a:pt x="6218660" y="776729"/>
                  <a:pt x="6242093" y="774063"/>
                </a:cubicBezTo>
                <a:cubicBezTo>
                  <a:pt x="6269144" y="770823"/>
                  <a:pt x="6296005" y="765870"/>
                  <a:pt x="6323058" y="763202"/>
                </a:cubicBezTo>
                <a:cubicBezTo>
                  <a:pt x="6353919" y="760155"/>
                  <a:pt x="6384972" y="759584"/>
                  <a:pt x="6415833" y="756344"/>
                </a:cubicBezTo>
                <a:cubicBezTo>
                  <a:pt x="6472225" y="750058"/>
                  <a:pt x="6528424" y="742628"/>
                  <a:pt x="6584812" y="735580"/>
                </a:cubicBezTo>
                <a:cubicBezTo>
                  <a:pt x="6639488" y="728721"/>
                  <a:pt x="6694164" y="722625"/>
                  <a:pt x="6748458" y="714053"/>
                </a:cubicBezTo>
                <a:cubicBezTo>
                  <a:pt x="6771319" y="710434"/>
                  <a:pt x="6793035" y="700526"/>
                  <a:pt x="6815516" y="695002"/>
                </a:cubicBezTo>
                <a:lnTo>
                  <a:pt x="6858000" y="685303"/>
                </a:lnTo>
                <a:lnTo>
                  <a:pt x="6858000" y="0"/>
                </a:lnTo>
                <a:lnTo>
                  <a:pt x="1687324" y="0"/>
                </a:lnTo>
                <a:lnTo>
                  <a:pt x="1" y="0"/>
                </a:lnTo>
                <a:lnTo>
                  <a:pt x="1" y="199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6EC07DA0-CB0A-497E-AB9D-58A8E672A5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FF8F2DA3-DB2E-4D77-8A85-D337B4E005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B0EB70A3-8305-4B4A-B7B1-6EF7CDBBC7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FF46F-0DAA-44C2-ACA9-E181F367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Pewdiepie v.s. T-Series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225018-D944-45BD-8D43-3D1465DC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***** Lasagna</a:t>
            </a:r>
          </a:p>
          <a:p>
            <a:r>
              <a:rPr lang="zh-TW" altLang="en-US"/>
              <a:t>Sanitized for English presentation</a:t>
            </a:r>
            <a:endParaRPr lang="zh-TW" altLang="en-US" dirty="0"/>
          </a:p>
          <a:p>
            <a:pPr lvl="1"/>
            <a:r>
              <a:rPr lang="zh-TW" dirty="0">
                <a:ea typeface="+mn-lt"/>
                <a:cs typeface="+mn-lt"/>
                <a:hlinkClick r:id="rId2"/>
              </a:rPr>
              <a:t>https://www.youtube.com/watch?v=aMXMTE9_3Vs</a:t>
            </a:r>
            <a:endParaRPr lang="zh-TW" alt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33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5B788F-F36F-4796-9F7F-E70CCD94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Song name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3F4985-EEFB-458A-8593-E9D00C2A5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Pewdiepie is a male</a:t>
            </a:r>
          </a:p>
          <a:p>
            <a:r>
              <a:rPr lang="zh-TW" altLang="en-US"/>
              <a:t>Received harassment message</a:t>
            </a:r>
            <a:endParaRPr lang="zh-TW" altLang="en-US" dirty="0"/>
          </a:p>
        </p:txBody>
      </p:sp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C23F8AB3-B8F3-4726-AEFC-A5FA75E70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591" y="934844"/>
            <a:ext cx="2807087" cy="498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06C29-B0FB-406F-9A7E-0872C7C0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Pewdiepie v.s. T-Series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800A22-C84A-46B1-B2B0-7AD7E9CA3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Pewdiepie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0AE4CC-05FA-4ABF-A216-D13DAB06DE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Swedish American</a:t>
            </a:r>
          </a:p>
          <a:p>
            <a:r>
              <a:rPr lang="zh-TW" altLang="en-US"/>
              <a:t>#2 Youtuber</a:t>
            </a:r>
          </a:p>
          <a:p>
            <a:pPr lvl="1"/>
            <a:r>
              <a:rPr lang="zh-TW" altLang="en-US"/>
              <a:t>1B+ Subscribers</a:t>
            </a:r>
          </a:p>
          <a:p>
            <a:pPr lvl="1"/>
            <a:r>
              <a:rPr lang="zh-TW" altLang="en-US"/>
              <a:t>1.5% of global population</a:t>
            </a:r>
            <a:endParaRPr lang="zh-TW" altLang="en-US" dirty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B69DADC-2828-4E3C-81C5-42006EC00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/>
              <a:t>T-Series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53D668-0A25-4CB6-810F-3DBD7B578E9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Indian Corporation</a:t>
            </a:r>
          </a:p>
          <a:p>
            <a:r>
              <a:rPr lang="zh-TW" altLang="en-US"/>
              <a:t>#1 Youtuber</a:t>
            </a:r>
            <a:endParaRPr lang="zh-TW" altLang="en-US" dirty="0"/>
          </a:p>
          <a:p>
            <a:pPr lvl="1"/>
            <a:r>
              <a:rPr lang="zh-TW" altLang="en-US"/>
              <a:t>1/5 of national population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338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FCE24-64C4-4369-B928-E33B6AEF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Pewdiepie v.s. T-Series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971BE2-DFEC-4E95-8F33-09BB25B261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Pewdiepie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4F1B43-9EA2-404B-9CA7-603A783FEF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Blue eye dragon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FACCF3-D6A9-4EDA-A6BD-9860E1E4D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/>
              <a:t>T-Series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1D6B965-16A0-49F7-B14D-8C512567635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Dark magician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7" name="圖片 7" descr="一張含有 文字, 標誌, 相框 的圖片&#10;&#10;自動產生的描述">
            <a:extLst>
              <a:ext uri="{FF2B5EF4-FFF2-40B4-BE49-F238E27FC236}">
                <a16:creationId xmlns:a16="http://schemas.microsoft.com/office/drawing/2014/main" id="{15A462A0-6F0F-424C-86DA-DF7B903E6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476" y="3679584"/>
            <a:ext cx="1970179" cy="2841605"/>
          </a:xfrm>
          <a:prstGeom prst="rect">
            <a:avLst/>
          </a:prstGeom>
        </p:spPr>
      </p:pic>
      <p:pic>
        <p:nvPicPr>
          <p:cNvPr id="8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02AD6E8E-8E71-4319-9BB4-0C5629C92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122" y="3677929"/>
            <a:ext cx="1936899" cy="284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7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6B8FFC-4234-4BB3-8252-CE569A40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Explanations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0CF79A-D3DA-4669-A9A3-28D9B68C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Pewdiepie call his audiences Bobs</a:t>
            </a:r>
            <a:endParaRPr lang="zh-TW"/>
          </a:p>
          <a:p>
            <a:r>
              <a:rPr lang="zh-TW" altLang="en-US"/>
              <a:t>Spill the tea</a:t>
            </a:r>
            <a:endParaRPr lang="zh-TW" altLang="en-US" dirty="0"/>
          </a:p>
          <a:p>
            <a:pPr lvl="1"/>
            <a:r>
              <a:rPr lang="zh-TW" altLang="en-US"/>
              <a:t>Spill out his scandals</a:t>
            </a:r>
          </a:p>
          <a:p>
            <a:r>
              <a:rPr lang="zh-TW" altLang="en-US"/>
              <a:t>Dethrone</a:t>
            </a:r>
            <a:endParaRPr lang="zh-TW" altLang="en-US" dirty="0"/>
          </a:p>
          <a:p>
            <a:pPr lvl="1"/>
            <a:r>
              <a:rPr lang="zh-TW" altLang="en-US"/>
              <a:t>Get rid of pewdiepie's #1 throne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682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C5740-1EA2-4855-9780-FE59336E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Explanations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005B00-A154-4106-A112-329C294A9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ea typeface="+mn-lt"/>
                <a:cs typeface="+mn-lt"/>
              </a:rPr>
              <a:t>Sub bot</a:t>
            </a:r>
          </a:p>
          <a:p>
            <a:pPr lvl="1"/>
            <a:r>
              <a:rPr lang="zh-TW" sz="2800">
                <a:ea typeface="+mn-lt"/>
                <a:cs typeface="+mn-lt"/>
              </a:rPr>
              <a:t>Subscriber bots</a:t>
            </a:r>
          </a:p>
          <a:p>
            <a:r>
              <a:rPr lang="en-US" altLang="zh-TW" sz="3200" dirty="0"/>
              <a:t>9-year-old</a:t>
            </a:r>
            <a:endParaRPr lang="zh-TW" dirty="0"/>
          </a:p>
          <a:p>
            <a:pPr lvl="1"/>
            <a:r>
              <a:rPr lang="en-US" altLang="zh-TW" sz="2800" dirty="0"/>
              <a:t>Most of pew's fan are kids</a:t>
            </a:r>
          </a:p>
          <a:p>
            <a:endParaRPr lang="en-US" altLang="zh-TW" sz="3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056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80EFE4-BCB5-43A1-AAC0-6B2BB8DB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535015836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173</Words>
  <Application>Microsoft Office PowerPoint</Application>
  <PresentationFormat>寬螢幕</PresentationFormat>
  <Paragraphs>36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Verdana Pro</vt:lpstr>
      <vt:lpstr>Verdana Pro Cond SemiBold</vt:lpstr>
      <vt:lpstr>Arial</vt:lpstr>
      <vt:lpstr>TornVTI</vt:lpstr>
      <vt:lpstr>Song presentation</vt:lpstr>
      <vt:lpstr>Pewdiepie v.s. T-Series</vt:lpstr>
      <vt:lpstr>Song name</vt:lpstr>
      <vt:lpstr>Pewdiepie v.s. T-Series</vt:lpstr>
      <vt:lpstr>Pewdiepie v.s. T-Series</vt:lpstr>
      <vt:lpstr>Explanations</vt:lpstr>
      <vt:lpstr>Explanations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Lawrence Wu</dc:creator>
  <cp:lastModifiedBy>Lawrence Wu</cp:lastModifiedBy>
  <cp:revision>129</cp:revision>
  <dcterms:created xsi:type="dcterms:W3CDTF">2021-04-17T07:44:06Z</dcterms:created>
  <dcterms:modified xsi:type="dcterms:W3CDTF">2021-04-21T01:14:31Z</dcterms:modified>
</cp:coreProperties>
</file>