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2CroPx9yG1YmoFR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279C-DD86-4E26-95FB-D0BA129F8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Codeforces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9D84A-46CA-45F1-AFC7-EA3F41DA9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91F3-79CE-4A49-A643-7C85A93F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contest as a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4E6FD-0009-43F4-AA7C-C4333CEB9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5" t="10494" r="17500" b="16666"/>
          <a:stretch/>
        </p:blipFill>
        <p:spPr>
          <a:xfrm>
            <a:off x="1862667" y="1371600"/>
            <a:ext cx="8009468" cy="4995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291492-3FF0-48A9-B4E4-B3BC08B9CF6F}"/>
              </a:ext>
            </a:extLst>
          </p:cNvPr>
          <p:cNvSpPr/>
          <p:nvPr/>
        </p:nvSpPr>
        <p:spPr>
          <a:xfrm>
            <a:off x="3124201" y="5528734"/>
            <a:ext cx="3073400" cy="3725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F5BC-4700-48A2-9762-7091BF9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11CF0-DCD2-445A-97B7-6E5AF7BAD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1" t="9753" r="17917" b="25061"/>
          <a:stretch/>
        </p:blipFill>
        <p:spPr>
          <a:xfrm>
            <a:off x="1025968" y="1608665"/>
            <a:ext cx="7899400" cy="44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7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676F-9726-41BF-B11D-31B38595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your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9F23-C72A-470C-B748-3696E758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https://forms.gle/d2CroPx9yG1YmoFR6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6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8128-9AD5-4BDF-B5DB-FD15162C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the invitation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9606C-B3A0-4184-A9D6-15CB4D235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2" t="10494" r="17916" b="18642"/>
          <a:stretch/>
        </p:blipFill>
        <p:spPr>
          <a:xfrm>
            <a:off x="1021734" y="1388534"/>
            <a:ext cx="7907868" cy="48598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F188D6-1940-406B-B1F0-B31DCD959133}"/>
              </a:ext>
            </a:extLst>
          </p:cNvPr>
          <p:cNvSpPr/>
          <p:nvPr/>
        </p:nvSpPr>
        <p:spPr>
          <a:xfrm>
            <a:off x="7543800" y="1735667"/>
            <a:ext cx="821267" cy="19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15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C9C8-5205-4F29-832C-E4BD048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contest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D764-2389-4986-9238-F39F5266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SCMS2022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7504-091D-4C71-B2CF-23341D7C8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8" t="10617" r="18750" b="50000"/>
          <a:stretch/>
        </p:blipFill>
        <p:spPr>
          <a:xfrm>
            <a:off x="956732" y="3022600"/>
            <a:ext cx="7738534" cy="270086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EEAACB-0CC3-4F58-BD1C-1643C1C7C6F8}"/>
              </a:ext>
            </a:extLst>
          </p:cNvPr>
          <p:cNvSpPr/>
          <p:nvPr/>
        </p:nvSpPr>
        <p:spPr>
          <a:xfrm>
            <a:off x="1380067" y="4936067"/>
            <a:ext cx="795866" cy="27940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4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C9C8-5205-4F29-832C-E4BD048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contest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D764-2389-4986-9238-F39F5266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Register the contest</a:t>
            </a:r>
          </a:p>
          <a:p>
            <a:r>
              <a:rPr lang="en-US" dirty="0"/>
              <a:t>Enter the contest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C5813-3C1D-4EE3-84C3-01F48C1C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4" t="10000" r="17361" b="46914"/>
          <a:stretch/>
        </p:blipFill>
        <p:spPr>
          <a:xfrm>
            <a:off x="1100667" y="3086495"/>
            <a:ext cx="7992533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C9C8-5205-4F29-832C-E4BD048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a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D764-2389-4986-9238-F39F5266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Groups &gt; Teams &gt; Create new team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26021-DC5F-4854-9391-45C2377A7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9" t="10371" r="18263" b="45309"/>
          <a:stretch/>
        </p:blipFill>
        <p:spPr>
          <a:xfrm>
            <a:off x="2269066" y="2802467"/>
            <a:ext cx="7797801" cy="30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3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8128-9AD5-4BDF-B5DB-FD15162C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team invitation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9606C-B3A0-4184-A9D6-15CB4D235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2" t="10494" r="17916" b="18642"/>
          <a:stretch/>
        </p:blipFill>
        <p:spPr>
          <a:xfrm>
            <a:off x="1021734" y="1388534"/>
            <a:ext cx="7907868" cy="48598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F188D6-1940-406B-B1F0-B31DCD959133}"/>
              </a:ext>
            </a:extLst>
          </p:cNvPr>
          <p:cNvSpPr/>
          <p:nvPr/>
        </p:nvSpPr>
        <p:spPr>
          <a:xfrm>
            <a:off x="7543800" y="1735667"/>
            <a:ext cx="821267" cy="19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0236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91F3-79CE-4A49-A643-7C85A93F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contest as a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A83CB-2E45-4F80-AB10-624F0D217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8" t="9754" r="19028" b="15925"/>
          <a:stretch/>
        </p:blipFill>
        <p:spPr>
          <a:xfrm>
            <a:off x="970935" y="1270000"/>
            <a:ext cx="8009465" cy="5190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073BEF-7715-48CF-8725-B03954B87D2E}"/>
              </a:ext>
            </a:extLst>
          </p:cNvPr>
          <p:cNvSpPr/>
          <p:nvPr/>
        </p:nvSpPr>
        <p:spPr>
          <a:xfrm>
            <a:off x="2286000" y="5579533"/>
            <a:ext cx="3073400" cy="27093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6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58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Facet</vt:lpstr>
      <vt:lpstr>Codeforces</vt:lpstr>
      <vt:lpstr>Register/Login</vt:lpstr>
      <vt:lpstr>Submit your handle</vt:lpstr>
      <vt:lpstr>Accept the invitation</vt:lpstr>
      <vt:lpstr>Join the contest</vt:lpstr>
      <vt:lpstr>Join the contest</vt:lpstr>
      <vt:lpstr>Make a team</vt:lpstr>
      <vt:lpstr>Accept team invitation</vt:lpstr>
      <vt:lpstr>Register the contest as a team</vt:lpstr>
      <vt:lpstr>Register the contest as a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Codeforces</dc:title>
  <dc:creator>Lawrence Wu</dc:creator>
  <cp:lastModifiedBy>Lawrence Wu</cp:lastModifiedBy>
  <cp:revision>5</cp:revision>
  <dcterms:created xsi:type="dcterms:W3CDTF">2022-02-07T10:16:05Z</dcterms:created>
  <dcterms:modified xsi:type="dcterms:W3CDTF">2022-02-07T11:02:36Z</dcterms:modified>
</cp:coreProperties>
</file>