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e Wu" userId="55bdf8f7d174935d" providerId="LiveId" clId="{F427AB51-EC87-4E3C-90BD-904FE73EBE91}"/>
    <pc:docChg chg="undo custSel addSld modSld">
      <pc:chgData name="Lawrence Wu" userId="55bdf8f7d174935d" providerId="LiveId" clId="{F427AB51-EC87-4E3C-90BD-904FE73EBE91}" dt="2022-11-10T10:34:24.328" v="431" actId="14"/>
      <pc:docMkLst>
        <pc:docMk/>
      </pc:docMkLst>
      <pc:sldChg chg="modSp mod">
        <pc:chgData name="Lawrence Wu" userId="55bdf8f7d174935d" providerId="LiveId" clId="{F427AB51-EC87-4E3C-90BD-904FE73EBE91}" dt="2022-11-10T10:34:24.328" v="431" actId="14"/>
        <pc:sldMkLst>
          <pc:docMk/>
          <pc:sldMk cId="3760890593" sldId="257"/>
        </pc:sldMkLst>
        <pc:spChg chg="mod">
          <ac:chgData name="Lawrence Wu" userId="55bdf8f7d174935d" providerId="LiveId" clId="{F427AB51-EC87-4E3C-90BD-904FE73EBE91}" dt="2022-11-10T10:34:24.328" v="431" actId="14"/>
          <ac:spMkLst>
            <pc:docMk/>
            <pc:sldMk cId="3760890593" sldId="257"/>
            <ac:spMk id="3" creationId="{52351808-83FA-4907-B7C5-80AF15BD2606}"/>
          </ac:spMkLst>
        </pc:spChg>
      </pc:sldChg>
      <pc:sldChg chg="modSp mod">
        <pc:chgData name="Lawrence Wu" userId="55bdf8f7d174935d" providerId="LiveId" clId="{F427AB51-EC87-4E3C-90BD-904FE73EBE91}" dt="2022-11-07T15:41:05.397" v="405" actId="20577"/>
        <pc:sldMkLst>
          <pc:docMk/>
          <pc:sldMk cId="345543987" sldId="264"/>
        </pc:sldMkLst>
        <pc:spChg chg="mod">
          <ac:chgData name="Lawrence Wu" userId="55bdf8f7d174935d" providerId="LiveId" clId="{F427AB51-EC87-4E3C-90BD-904FE73EBE91}" dt="2022-11-07T15:41:05.397" v="405" actId="20577"/>
          <ac:spMkLst>
            <pc:docMk/>
            <pc:sldMk cId="345543987" sldId="264"/>
            <ac:spMk id="3" creationId="{6F32B01D-15A3-4418-9722-E80F13D90961}"/>
          </ac:spMkLst>
        </pc:spChg>
      </pc:sldChg>
      <pc:sldChg chg="modSp new mod">
        <pc:chgData name="Lawrence Wu" userId="55bdf8f7d174935d" providerId="LiveId" clId="{F427AB51-EC87-4E3C-90BD-904FE73EBE91}" dt="2022-11-07T15:42:33.896" v="428" actId="20577"/>
        <pc:sldMkLst>
          <pc:docMk/>
          <pc:sldMk cId="2999016342" sldId="265"/>
        </pc:sldMkLst>
        <pc:spChg chg="mod">
          <ac:chgData name="Lawrence Wu" userId="55bdf8f7d174935d" providerId="LiveId" clId="{F427AB51-EC87-4E3C-90BD-904FE73EBE91}" dt="2022-11-07T15:42:33.896" v="428" actId="20577"/>
          <ac:spMkLst>
            <pc:docMk/>
            <pc:sldMk cId="2999016342" sldId="265"/>
            <ac:spMk id="2" creationId="{3F49B720-4E7D-4564-9BB4-5FF3E7ADD3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84708-EAAD-4CC0-9978-7EAEFF776E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F6C8FC4-9D25-4ED8-B2BB-1C7F96DD716C}">
      <dgm:prSet phldrT="[文字]"/>
      <dgm:spPr/>
      <dgm:t>
        <a:bodyPr/>
        <a:lstStyle/>
        <a:p>
          <a:r>
            <a:rPr lang="en-US" altLang="zh-TW" dirty="0"/>
            <a:t>Big data</a:t>
          </a:r>
          <a:endParaRPr lang="zh-TW" altLang="en-US" dirty="0"/>
        </a:p>
      </dgm:t>
    </dgm:pt>
    <dgm:pt modelId="{3C689034-3CB0-4899-9032-362056C9CC2C}" type="parTrans" cxnId="{9CB28602-B9C8-409A-A708-003B3D7162BA}">
      <dgm:prSet/>
      <dgm:spPr/>
      <dgm:t>
        <a:bodyPr/>
        <a:lstStyle/>
        <a:p>
          <a:endParaRPr lang="zh-TW" altLang="en-US"/>
        </a:p>
      </dgm:t>
    </dgm:pt>
    <dgm:pt modelId="{2D68FD6C-67B1-4330-95C3-3632ACD97A08}" type="sibTrans" cxnId="{9CB28602-B9C8-409A-A708-003B3D7162BA}">
      <dgm:prSet/>
      <dgm:spPr/>
      <dgm:t>
        <a:bodyPr/>
        <a:lstStyle/>
        <a:p>
          <a:endParaRPr lang="zh-TW" altLang="en-US"/>
        </a:p>
      </dgm:t>
    </dgm:pt>
    <dgm:pt modelId="{BC25218A-4E1F-46C8-8BDD-3D47F7995CAC}">
      <dgm:prSet phldrT="[文字]"/>
      <dgm:spPr/>
      <dgm:t>
        <a:bodyPr/>
        <a:lstStyle/>
        <a:p>
          <a:r>
            <a:rPr lang="en-US" altLang="zh-TW" dirty="0"/>
            <a:t>Data science</a:t>
          </a:r>
          <a:endParaRPr lang="zh-TW" altLang="en-US" dirty="0"/>
        </a:p>
      </dgm:t>
    </dgm:pt>
    <dgm:pt modelId="{CDB8DBAE-06A8-4756-B677-9163FA4F45D2}" type="parTrans" cxnId="{A76AC3C1-2775-45C4-BC78-F1FB4BAC0731}">
      <dgm:prSet/>
      <dgm:spPr/>
      <dgm:t>
        <a:bodyPr/>
        <a:lstStyle/>
        <a:p>
          <a:endParaRPr lang="zh-TW" altLang="en-US"/>
        </a:p>
      </dgm:t>
    </dgm:pt>
    <dgm:pt modelId="{B4FCFE12-CC6F-4103-A022-C6AC24828D63}" type="sibTrans" cxnId="{A76AC3C1-2775-45C4-BC78-F1FB4BAC0731}">
      <dgm:prSet/>
      <dgm:spPr/>
      <dgm:t>
        <a:bodyPr/>
        <a:lstStyle/>
        <a:p>
          <a:endParaRPr lang="zh-TW" altLang="en-US"/>
        </a:p>
      </dgm:t>
    </dgm:pt>
    <dgm:pt modelId="{697BE3E2-1E70-4D8F-909C-4F039C6A6655}">
      <dgm:prSet phldrT="[文字]"/>
      <dgm:spPr/>
      <dgm:t>
        <a:bodyPr/>
        <a:lstStyle/>
        <a:p>
          <a:r>
            <a:rPr lang="en-US" altLang="zh-TW" dirty="0"/>
            <a:t>Super computers</a:t>
          </a:r>
          <a:endParaRPr lang="zh-TW" altLang="en-US" dirty="0"/>
        </a:p>
      </dgm:t>
    </dgm:pt>
    <dgm:pt modelId="{7CAA31FA-66C0-440D-AFEA-47A82B275C46}" type="parTrans" cxnId="{B6A28A1D-2814-465C-B6C0-B6A91F0505CD}">
      <dgm:prSet/>
      <dgm:spPr/>
      <dgm:t>
        <a:bodyPr/>
        <a:lstStyle/>
        <a:p>
          <a:endParaRPr lang="zh-TW" altLang="en-US"/>
        </a:p>
      </dgm:t>
    </dgm:pt>
    <dgm:pt modelId="{018A4823-6EEB-45F4-B5AE-AC04AC413447}" type="sibTrans" cxnId="{B6A28A1D-2814-465C-B6C0-B6A91F0505CD}">
      <dgm:prSet/>
      <dgm:spPr/>
      <dgm:t>
        <a:bodyPr/>
        <a:lstStyle/>
        <a:p>
          <a:endParaRPr lang="zh-TW" altLang="en-US"/>
        </a:p>
      </dgm:t>
    </dgm:pt>
    <dgm:pt modelId="{A6198165-77B2-4DA6-8AC2-B7607B4F5F68}">
      <dgm:prSet phldrT="[文字]"/>
      <dgm:spPr/>
      <dgm:t>
        <a:bodyPr/>
        <a:lstStyle/>
        <a:p>
          <a:r>
            <a:rPr lang="en-US" altLang="zh-TW" dirty="0"/>
            <a:t>Data sources</a:t>
          </a:r>
          <a:endParaRPr lang="zh-TW" altLang="en-US" dirty="0"/>
        </a:p>
      </dgm:t>
    </dgm:pt>
    <dgm:pt modelId="{6A626CAC-4449-4957-B5F8-D80986E8CA55}" type="parTrans" cxnId="{A50E2FC8-00CF-4DC2-9676-8870019B41E9}">
      <dgm:prSet/>
      <dgm:spPr/>
      <dgm:t>
        <a:bodyPr/>
        <a:lstStyle/>
        <a:p>
          <a:endParaRPr lang="zh-TW" altLang="en-US"/>
        </a:p>
      </dgm:t>
    </dgm:pt>
    <dgm:pt modelId="{77FB79DB-478D-446D-BAD2-181228D082C0}" type="sibTrans" cxnId="{A50E2FC8-00CF-4DC2-9676-8870019B41E9}">
      <dgm:prSet/>
      <dgm:spPr/>
      <dgm:t>
        <a:bodyPr/>
        <a:lstStyle/>
        <a:p>
          <a:endParaRPr lang="zh-TW" altLang="en-US"/>
        </a:p>
      </dgm:t>
    </dgm:pt>
    <dgm:pt modelId="{33EFB944-A70F-44D7-AF9C-ECD116A57C3F}">
      <dgm:prSet phldrT="[文字]"/>
      <dgm:spPr/>
      <dgm:t>
        <a:bodyPr/>
        <a:lstStyle/>
        <a:p>
          <a:r>
            <a:rPr lang="en-US" altLang="zh-TW" dirty="0"/>
            <a:t>Data cleaning</a:t>
          </a:r>
          <a:endParaRPr lang="zh-TW" altLang="en-US" dirty="0"/>
        </a:p>
      </dgm:t>
    </dgm:pt>
    <dgm:pt modelId="{6F64F6B4-51DC-48CD-8E2C-EEB8140B3B14}" type="parTrans" cxnId="{3B76433F-8E59-47FB-9991-1554F66819E3}">
      <dgm:prSet/>
      <dgm:spPr/>
      <dgm:t>
        <a:bodyPr/>
        <a:lstStyle/>
        <a:p>
          <a:endParaRPr lang="zh-TW" altLang="en-US"/>
        </a:p>
      </dgm:t>
    </dgm:pt>
    <dgm:pt modelId="{4CC1B2DD-6245-46E7-B779-110543178AE7}" type="sibTrans" cxnId="{3B76433F-8E59-47FB-9991-1554F66819E3}">
      <dgm:prSet/>
      <dgm:spPr/>
      <dgm:t>
        <a:bodyPr/>
        <a:lstStyle/>
        <a:p>
          <a:endParaRPr lang="zh-TW" altLang="en-US"/>
        </a:p>
      </dgm:t>
    </dgm:pt>
    <dgm:pt modelId="{3C7AA47E-24BB-480D-9CAD-0D8FE47CC3F8}">
      <dgm:prSet phldrT="[文字]"/>
      <dgm:spPr/>
      <dgm:t>
        <a:bodyPr/>
        <a:lstStyle/>
        <a:p>
          <a:r>
            <a:rPr lang="en-US" altLang="zh-TW" dirty="0"/>
            <a:t>Data collecting</a:t>
          </a:r>
          <a:endParaRPr lang="zh-TW" altLang="en-US" dirty="0"/>
        </a:p>
      </dgm:t>
    </dgm:pt>
    <dgm:pt modelId="{4D49743D-6B8E-4954-9E52-8306CD260F9F}" type="parTrans" cxnId="{C8043B43-8913-4C20-BBE4-E520028CFAF4}">
      <dgm:prSet/>
      <dgm:spPr/>
      <dgm:t>
        <a:bodyPr/>
        <a:lstStyle/>
        <a:p>
          <a:endParaRPr lang="zh-TW" altLang="en-US"/>
        </a:p>
      </dgm:t>
    </dgm:pt>
    <dgm:pt modelId="{E10BCEF1-770E-4DF4-9612-BDD6935FA850}" type="sibTrans" cxnId="{C8043B43-8913-4C20-BBE4-E520028CFAF4}">
      <dgm:prSet/>
      <dgm:spPr/>
      <dgm:t>
        <a:bodyPr/>
        <a:lstStyle/>
        <a:p>
          <a:endParaRPr lang="zh-TW" altLang="en-US"/>
        </a:p>
      </dgm:t>
    </dgm:pt>
    <dgm:pt modelId="{FC019FED-599F-4A6B-B978-21EE7BD4AA35}">
      <dgm:prSet phldrT="[文字]"/>
      <dgm:spPr/>
      <dgm:t>
        <a:bodyPr/>
        <a:lstStyle/>
        <a:p>
          <a:r>
            <a:rPr lang="en-US" altLang="zh-TW" dirty="0"/>
            <a:t>Legal issues</a:t>
          </a:r>
          <a:endParaRPr lang="zh-TW" altLang="en-US" dirty="0"/>
        </a:p>
      </dgm:t>
    </dgm:pt>
    <dgm:pt modelId="{2388A0D0-B0F0-4881-8073-94094601D629}" type="parTrans" cxnId="{014F72AC-82D9-4F7A-B2B9-D4727A548946}">
      <dgm:prSet/>
      <dgm:spPr/>
      <dgm:t>
        <a:bodyPr/>
        <a:lstStyle/>
        <a:p>
          <a:endParaRPr lang="zh-TW" altLang="en-US"/>
        </a:p>
      </dgm:t>
    </dgm:pt>
    <dgm:pt modelId="{FE7C1F48-0898-4751-9125-6423B81C9B78}" type="sibTrans" cxnId="{014F72AC-82D9-4F7A-B2B9-D4727A548946}">
      <dgm:prSet/>
      <dgm:spPr/>
      <dgm:t>
        <a:bodyPr/>
        <a:lstStyle/>
        <a:p>
          <a:endParaRPr lang="zh-TW" altLang="en-US"/>
        </a:p>
      </dgm:t>
    </dgm:pt>
    <dgm:pt modelId="{AC98E187-657A-4EFB-88D8-4AD4593434F5}">
      <dgm:prSet phldrT="[文字]"/>
      <dgm:spPr/>
      <dgm:t>
        <a:bodyPr/>
        <a:lstStyle/>
        <a:p>
          <a:r>
            <a:rPr lang="en-US" altLang="zh-TW" dirty="0"/>
            <a:t>Budget</a:t>
          </a:r>
          <a:endParaRPr lang="zh-TW" altLang="en-US" dirty="0"/>
        </a:p>
      </dgm:t>
    </dgm:pt>
    <dgm:pt modelId="{1ED7DBB5-F13C-41B4-AC1D-E2AC0B3836D3}" type="parTrans" cxnId="{10C534A0-EFB9-419D-9770-19125E2D46F2}">
      <dgm:prSet/>
      <dgm:spPr/>
      <dgm:t>
        <a:bodyPr/>
        <a:lstStyle/>
        <a:p>
          <a:endParaRPr lang="zh-TW" altLang="en-US"/>
        </a:p>
      </dgm:t>
    </dgm:pt>
    <dgm:pt modelId="{6F348261-AFC6-4C85-B366-468CA18AD7A8}" type="sibTrans" cxnId="{10C534A0-EFB9-419D-9770-19125E2D46F2}">
      <dgm:prSet/>
      <dgm:spPr/>
      <dgm:t>
        <a:bodyPr/>
        <a:lstStyle/>
        <a:p>
          <a:endParaRPr lang="zh-TW" altLang="en-US"/>
        </a:p>
      </dgm:t>
    </dgm:pt>
    <dgm:pt modelId="{B91A6B82-3235-4DD0-9531-A08DABA9DED8}">
      <dgm:prSet phldrT="[文字]"/>
      <dgm:spPr/>
      <dgm:t>
        <a:bodyPr/>
        <a:lstStyle/>
        <a:p>
          <a:r>
            <a:rPr lang="en-US" altLang="zh-TW" dirty="0"/>
            <a:t>Capital</a:t>
          </a:r>
          <a:endParaRPr lang="zh-TW" altLang="en-US" dirty="0"/>
        </a:p>
      </dgm:t>
    </dgm:pt>
    <dgm:pt modelId="{CD8199AA-CF78-47C2-A44E-81F1D88F1FFC}" type="parTrans" cxnId="{BD6A9BD4-E358-4E71-832E-0A4211826DA3}">
      <dgm:prSet/>
      <dgm:spPr/>
      <dgm:t>
        <a:bodyPr/>
        <a:lstStyle/>
        <a:p>
          <a:endParaRPr lang="zh-TW" altLang="en-US"/>
        </a:p>
      </dgm:t>
    </dgm:pt>
    <dgm:pt modelId="{60C381F5-189C-458C-9B30-281B1458871C}" type="sibTrans" cxnId="{BD6A9BD4-E358-4E71-832E-0A4211826DA3}">
      <dgm:prSet/>
      <dgm:spPr/>
      <dgm:t>
        <a:bodyPr/>
        <a:lstStyle/>
        <a:p>
          <a:endParaRPr lang="zh-TW" altLang="en-US"/>
        </a:p>
      </dgm:t>
    </dgm:pt>
    <dgm:pt modelId="{DE7109D3-A968-4DF8-A258-F3477A85D7A8}">
      <dgm:prSet phldrT="[文字]"/>
      <dgm:spPr/>
      <dgm:t>
        <a:bodyPr/>
        <a:lstStyle/>
        <a:p>
          <a:r>
            <a:rPr lang="en-US" altLang="zh-TW" dirty="0"/>
            <a:t>Thesis</a:t>
          </a:r>
          <a:endParaRPr lang="zh-TW" altLang="en-US" dirty="0"/>
        </a:p>
      </dgm:t>
    </dgm:pt>
    <dgm:pt modelId="{E3195FCB-44FC-4199-883D-3EA73CC5F9F4}" type="parTrans" cxnId="{3D4FB102-6D85-407D-8FCA-D91D7EF0BCD7}">
      <dgm:prSet/>
      <dgm:spPr/>
      <dgm:t>
        <a:bodyPr/>
        <a:lstStyle/>
        <a:p>
          <a:endParaRPr lang="zh-TW" altLang="en-US"/>
        </a:p>
      </dgm:t>
    </dgm:pt>
    <dgm:pt modelId="{08D5D649-487A-481E-97FB-C6753ACC62F1}" type="sibTrans" cxnId="{3D4FB102-6D85-407D-8FCA-D91D7EF0BCD7}">
      <dgm:prSet/>
      <dgm:spPr/>
      <dgm:t>
        <a:bodyPr/>
        <a:lstStyle/>
        <a:p>
          <a:endParaRPr lang="zh-TW" altLang="en-US"/>
        </a:p>
      </dgm:t>
    </dgm:pt>
    <dgm:pt modelId="{AEE06FFB-0492-4998-934D-35111007D51C}">
      <dgm:prSet phldrT="[文字]"/>
      <dgm:spPr/>
      <dgm:t>
        <a:bodyPr/>
        <a:lstStyle/>
        <a:p>
          <a:r>
            <a:rPr lang="en-US" altLang="zh-TW" dirty="0"/>
            <a:t>Research</a:t>
          </a:r>
          <a:endParaRPr lang="zh-TW" altLang="en-US" dirty="0"/>
        </a:p>
      </dgm:t>
    </dgm:pt>
    <dgm:pt modelId="{B13186E7-1B76-4211-9806-2576CB1D7868}" type="parTrans" cxnId="{AA97848A-C143-4634-A5A9-A890F12E8C98}">
      <dgm:prSet/>
      <dgm:spPr/>
      <dgm:t>
        <a:bodyPr/>
        <a:lstStyle/>
        <a:p>
          <a:endParaRPr lang="zh-TW" altLang="en-US"/>
        </a:p>
      </dgm:t>
    </dgm:pt>
    <dgm:pt modelId="{889DB952-43E5-441C-8684-7F04EBB02FC0}" type="sibTrans" cxnId="{AA97848A-C143-4634-A5A9-A890F12E8C98}">
      <dgm:prSet/>
      <dgm:spPr/>
      <dgm:t>
        <a:bodyPr/>
        <a:lstStyle/>
        <a:p>
          <a:endParaRPr lang="zh-TW" altLang="en-US"/>
        </a:p>
      </dgm:t>
    </dgm:pt>
    <dgm:pt modelId="{4A4F63E4-26E1-46F2-9304-D9AA2EE48001}" type="pres">
      <dgm:prSet presAssocID="{C9884708-EAAD-4CC0-9978-7EAEFF776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3B3E92-690D-47CE-866B-12D4C3F0413D}" type="pres">
      <dgm:prSet presAssocID="{3F6C8FC4-9D25-4ED8-B2BB-1C7F96DD716C}" presName="hierRoot1" presStyleCnt="0">
        <dgm:presLayoutVars>
          <dgm:hierBranch val="init"/>
        </dgm:presLayoutVars>
      </dgm:prSet>
      <dgm:spPr/>
    </dgm:pt>
    <dgm:pt modelId="{4A555A4A-12D9-4B0B-936C-043D59A96C73}" type="pres">
      <dgm:prSet presAssocID="{3F6C8FC4-9D25-4ED8-B2BB-1C7F96DD716C}" presName="rootComposite1" presStyleCnt="0"/>
      <dgm:spPr/>
    </dgm:pt>
    <dgm:pt modelId="{095B99E3-0712-4E92-922D-C98677CADA91}" type="pres">
      <dgm:prSet presAssocID="{3F6C8FC4-9D25-4ED8-B2BB-1C7F96DD716C}" presName="rootText1" presStyleLbl="node0" presStyleIdx="0" presStyleCnt="1">
        <dgm:presLayoutVars>
          <dgm:chPref val="3"/>
        </dgm:presLayoutVars>
      </dgm:prSet>
      <dgm:spPr/>
    </dgm:pt>
    <dgm:pt modelId="{2D885FBA-90E0-4307-A7D0-041D9F9AB2EC}" type="pres">
      <dgm:prSet presAssocID="{3F6C8FC4-9D25-4ED8-B2BB-1C7F96DD716C}" presName="rootConnector1" presStyleLbl="node1" presStyleIdx="0" presStyleCnt="0"/>
      <dgm:spPr/>
    </dgm:pt>
    <dgm:pt modelId="{B1F659E9-3DD1-4F2B-82DF-FAC33F108371}" type="pres">
      <dgm:prSet presAssocID="{3F6C8FC4-9D25-4ED8-B2BB-1C7F96DD716C}" presName="hierChild2" presStyleCnt="0"/>
      <dgm:spPr/>
    </dgm:pt>
    <dgm:pt modelId="{233E8DB8-1F94-4913-8CA9-A87ED991BA7C}" type="pres">
      <dgm:prSet presAssocID="{CDB8DBAE-06A8-4756-B677-9163FA4F45D2}" presName="Name37" presStyleLbl="parChTrans1D2" presStyleIdx="0" presStyleCnt="3"/>
      <dgm:spPr/>
    </dgm:pt>
    <dgm:pt modelId="{67C1CAF3-16DB-40AA-9F98-07275A8BE243}" type="pres">
      <dgm:prSet presAssocID="{BC25218A-4E1F-46C8-8BDD-3D47F7995CAC}" presName="hierRoot2" presStyleCnt="0">
        <dgm:presLayoutVars>
          <dgm:hierBranch val="init"/>
        </dgm:presLayoutVars>
      </dgm:prSet>
      <dgm:spPr/>
    </dgm:pt>
    <dgm:pt modelId="{3015EB17-F122-4D84-8507-31CCEFD8B4AE}" type="pres">
      <dgm:prSet presAssocID="{BC25218A-4E1F-46C8-8BDD-3D47F7995CAC}" presName="rootComposite" presStyleCnt="0"/>
      <dgm:spPr/>
    </dgm:pt>
    <dgm:pt modelId="{9FF9479F-6770-4053-B1C7-B010BE68128D}" type="pres">
      <dgm:prSet presAssocID="{BC25218A-4E1F-46C8-8BDD-3D47F7995CAC}" presName="rootText" presStyleLbl="node2" presStyleIdx="0" presStyleCnt="3">
        <dgm:presLayoutVars>
          <dgm:chPref val="3"/>
        </dgm:presLayoutVars>
      </dgm:prSet>
      <dgm:spPr/>
    </dgm:pt>
    <dgm:pt modelId="{214CAC02-E8F2-45FD-BDF9-C98F020536E2}" type="pres">
      <dgm:prSet presAssocID="{BC25218A-4E1F-46C8-8BDD-3D47F7995CAC}" presName="rootConnector" presStyleLbl="node2" presStyleIdx="0" presStyleCnt="3"/>
      <dgm:spPr/>
    </dgm:pt>
    <dgm:pt modelId="{7BE2FC7E-5144-451F-A9DF-266ED516DCF9}" type="pres">
      <dgm:prSet presAssocID="{BC25218A-4E1F-46C8-8BDD-3D47F7995CAC}" presName="hierChild4" presStyleCnt="0"/>
      <dgm:spPr/>
    </dgm:pt>
    <dgm:pt modelId="{2AD3C4C9-DB26-44B4-B428-14368E3D4221}" type="pres">
      <dgm:prSet presAssocID="{E3195FCB-44FC-4199-883D-3EA73CC5F9F4}" presName="Name37" presStyleLbl="parChTrans1D3" presStyleIdx="0" presStyleCnt="6"/>
      <dgm:spPr/>
    </dgm:pt>
    <dgm:pt modelId="{6644D4E8-0FC6-4DE9-BA12-2A332E237680}" type="pres">
      <dgm:prSet presAssocID="{DE7109D3-A968-4DF8-A258-F3477A85D7A8}" presName="hierRoot2" presStyleCnt="0">
        <dgm:presLayoutVars>
          <dgm:hierBranch val="init"/>
        </dgm:presLayoutVars>
      </dgm:prSet>
      <dgm:spPr/>
    </dgm:pt>
    <dgm:pt modelId="{4DD9D8E4-802E-436B-80A5-94A7A5D4E27E}" type="pres">
      <dgm:prSet presAssocID="{DE7109D3-A968-4DF8-A258-F3477A85D7A8}" presName="rootComposite" presStyleCnt="0"/>
      <dgm:spPr/>
    </dgm:pt>
    <dgm:pt modelId="{5982231E-1FF0-4D93-B2E8-E81FC70A26F7}" type="pres">
      <dgm:prSet presAssocID="{DE7109D3-A968-4DF8-A258-F3477A85D7A8}" presName="rootText" presStyleLbl="node3" presStyleIdx="0" presStyleCnt="6">
        <dgm:presLayoutVars>
          <dgm:chPref val="3"/>
        </dgm:presLayoutVars>
      </dgm:prSet>
      <dgm:spPr/>
    </dgm:pt>
    <dgm:pt modelId="{120E808E-F866-46AC-BC22-659B9B871937}" type="pres">
      <dgm:prSet presAssocID="{DE7109D3-A968-4DF8-A258-F3477A85D7A8}" presName="rootConnector" presStyleLbl="node3" presStyleIdx="0" presStyleCnt="6"/>
      <dgm:spPr/>
    </dgm:pt>
    <dgm:pt modelId="{44A64902-6C66-4CC5-A162-7DC893199F7F}" type="pres">
      <dgm:prSet presAssocID="{DE7109D3-A968-4DF8-A258-F3477A85D7A8}" presName="hierChild4" presStyleCnt="0"/>
      <dgm:spPr/>
    </dgm:pt>
    <dgm:pt modelId="{91C3A8C3-3285-4DF0-B551-5574EA9BDCC8}" type="pres">
      <dgm:prSet presAssocID="{DE7109D3-A968-4DF8-A258-F3477A85D7A8}" presName="hierChild5" presStyleCnt="0"/>
      <dgm:spPr/>
    </dgm:pt>
    <dgm:pt modelId="{44F7F7E2-D7FA-414B-9669-ACC0A105A550}" type="pres">
      <dgm:prSet presAssocID="{B13186E7-1B76-4211-9806-2576CB1D7868}" presName="Name37" presStyleLbl="parChTrans1D3" presStyleIdx="1" presStyleCnt="6"/>
      <dgm:spPr/>
    </dgm:pt>
    <dgm:pt modelId="{C52FF3FA-658D-4F51-878C-09A39BD56D04}" type="pres">
      <dgm:prSet presAssocID="{AEE06FFB-0492-4998-934D-35111007D51C}" presName="hierRoot2" presStyleCnt="0">
        <dgm:presLayoutVars>
          <dgm:hierBranch val="init"/>
        </dgm:presLayoutVars>
      </dgm:prSet>
      <dgm:spPr/>
    </dgm:pt>
    <dgm:pt modelId="{5936D550-F5D1-4DCE-A34B-30789ABADE16}" type="pres">
      <dgm:prSet presAssocID="{AEE06FFB-0492-4998-934D-35111007D51C}" presName="rootComposite" presStyleCnt="0"/>
      <dgm:spPr/>
    </dgm:pt>
    <dgm:pt modelId="{1F7126B9-ECB2-48B5-9FC3-82ABFFE1BBA7}" type="pres">
      <dgm:prSet presAssocID="{AEE06FFB-0492-4998-934D-35111007D51C}" presName="rootText" presStyleLbl="node3" presStyleIdx="1" presStyleCnt="6">
        <dgm:presLayoutVars>
          <dgm:chPref val="3"/>
        </dgm:presLayoutVars>
      </dgm:prSet>
      <dgm:spPr/>
    </dgm:pt>
    <dgm:pt modelId="{55A3324C-E872-46B5-B03C-D3950E0C93AB}" type="pres">
      <dgm:prSet presAssocID="{AEE06FFB-0492-4998-934D-35111007D51C}" presName="rootConnector" presStyleLbl="node3" presStyleIdx="1" presStyleCnt="6"/>
      <dgm:spPr/>
    </dgm:pt>
    <dgm:pt modelId="{0667A308-ADC6-4888-9CD1-17D29B187D8D}" type="pres">
      <dgm:prSet presAssocID="{AEE06FFB-0492-4998-934D-35111007D51C}" presName="hierChild4" presStyleCnt="0"/>
      <dgm:spPr/>
    </dgm:pt>
    <dgm:pt modelId="{4EF30874-ADF3-4BEE-A4DF-D97422D131D1}" type="pres">
      <dgm:prSet presAssocID="{AEE06FFB-0492-4998-934D-35111007D51C}" presName="hierChild5" presStyleCnt="0"/>
      <dgm:spPr/>
    </dgm:pt>
    <dgm:pt modelId="{CB0B8150-6166-49E3-94BA-2CDADBBF3FB0}" type="pres">
      <dgm:prSet presAssocID="{BC25218A-4E1F-46C8-8BDD-3D47F7995CAC}" presName="hierChild5" presStyleCnt="0"/>
      <dgm:spPr/>
    </dgm:pt>
    <dgm:pt modelId="{EF41284C-AB2C-4D66-B440-95BA71AE8A42}" type="pres">
      <dgm:prSet presAssocID="{7CAA31FA-66C0-440D-AFEA-47A82B275C46}" presName="Name37" presStyleLbl="parChTrans1D2" presStyleIdx="1" presStyleCnt="3"/>
      <dgm:spPr/>
    </dgm:pt>
    <dgm:pt modelId="{2287E2ED-54E3-4B65-86A8-6B9C1B3CF828}" type="pres">
      <dgm:prSet presAssocID="{697BE3E2-1E70-4D8F-909C-4F039C6A6655}" presName="hierRoot2" presStyleCnt="0">
        <dgm:presLayoutVars>
          <dgm:hierBranch val="init"/>
        </dgm:presLayoutVars>
      </dgm:prSet>
      <dgm:spPr/>
    </dgm:pt>
    <dgm:pt modelId="{DAC2E160-AC6A-4D32-B5A9-ED53B6EF8EFB}" type="pres">
      <dgm:prSet presAssocID="{697BE3E2-1E70-4D8F-909C-4F039C6A6655}" presName="rootComposite" presStyleCnt="0"/>
      <dgm:spPr/>
    </dgm:pt>
    <dgm:pt modelId="{324EE36F-C7E8-484D-9855-8F9C1271245C}" type="pres">
      <dgm:prSet presAssocID="{697BE3E2-1E70-4D8F-909C-4F039C6A6655}" presName="rootText" presStyleLbl="node2" presStyleIdx="1" presStyleCnt="3">
        <dgm:presLayoutVars>
          <dgm:chPref val="3"/>
        </dgm:presLayoutVars>
      </dgm:prSet>
      <dgm:spPr/>
    </dgm:pt>
    <dgm:pt modelId="{2721237E-D4BA-4C6C-9E2E-1725AD92DB85}" type="pres">
      <dgm:prSet presAssocID="{697BE3E2-1E70-4D8F-909C-4F039C6A6655}" presName="rootConnector" presStyleLbl="node2" presStyleIdx="1" presStyleCnt="3"/>
      <dgm:spPr/>
    </dgm:pt>
    <dgm:pt modelId="{9ED3D0B0-3EC6-4DBE-A4B9-E612BE875392}" type="pres">
      <dgm:prSet presAssocID="{697BE3E2-1E70-4D8F-909C-4F039C6A6655}" presName="hierChild4" presStyleCnt="0"/>
      <dgm:spPr/>
    </dgm:pt>
    <dgm:pt modelId="{EBCC39E4-7F80-4CD8-A4C1-2EA48C3C6EE6}" type="pres">
      <dgm:prSet presAssocID="{1ED7DBB5-F13C-41B4-AC1D-E2AC0B3836D3}" presName="Name37" presStyleLbl="parChTrans1D3" presStyleIdx="2" presStyleCnt="6"/>
      <dgm:spPr/>
    </dgm:pt>
    <dgm:pt modelId="{606C3D81-093E-4926-9E83-83303A7F4B43}" type="pres">
      <dgm:prSet presAssocID="{AC98E187-657A-4EFB-88D8-4AD4593434F5}" presName="hierRoot2" presStyleCnt="0">
        <dgm:presLayoutVars>
          <dgm:hierBranch val="init"/>
        </dgm:presLayoutVars>
      </dgm:prSet>
      <dgm:spPr/>
    </dgm:pt>
    <dgm:pt modelId="{4F098974-17F1-48A2-83B2-93EC0C3A646B}" type="pres">
      <dgm:prSet presAssocID="{AC98E187-657A-4EFB-88D8-4AD4593434F5}" presName="rootComposite" presStyleCnt="0"/>
      <dgm:spPr/>
    </dgm:pt>
    <dgm:pt modelId="{C699CBD7-6A6E-4E78-A3EC-B9D77B380179}" type="pres">
      <dgm:prSet presAssocID="{AC98E187-657A-4EFB-88D8-4AD4593434F5}" presName="rootText" presStyleLbl="node3" presStyleIdx="2" presStyleCnt="6">
        <dgm:presLayoutVars>
          <dgm:chPref val="3"/>
        </dgm:presLayoutVars>
      </dgm:prSet>
      <dgm:spPr/>
    </dgm:pt>
    <dgm:pt modelId="{0B8CA2FC-CBA9-4A0B-AC3C-A886091876FB}" type="pres">
      <dgm:prSet presAssocID="{AC98E187-657A-4EFB-88D8-4AD4593434F5}" presName="rootConnector" presStyleLbl="node3" presStyleIdx="2" presStyleCnt="6"/>
      <dgm:spPr/>
    </dgm:pt>
    <dgm:pt modelId="{ED89BAB8-6BCE-4E38-9F82-93283EA40487}" type="pres">
      <dgm:prSet presAssocID="{AC98E187-657A-4EFB-88D8-4AD4593434F5}" presName="hierChild4" presStyleCnt="0"/>
      <dgm:spPr/>
    </dgm:pt>
    <dgm:pt modelId="{15EAA069-6D7B-41A7-A46C-950939E93BB5}" type="pres">
      <dgm:prSet presAssocID="{AC98E187-657A-4EFB-88D8-4AD4593434F5}" presName="hierChild5" presStyleCnt="0"/>
      <dgm:spPr/>
    </dgm:pt>
    <dgm:pt modelId="{BEF4F831-457A-4992-A95E-4B068C3A474D}" type="pres">
      <dgm:prSet presAssocID="{CD8199AA-CF78-47C2-A44E-81F1D88F1FFC}" presName="Name37" presStyleLbl="parChTrans1D3" presStyleIdx="3" presStyleCnt="6"/>
      <dgm:spPr/>
    </dgm:pt>
    <dgm:pt modelId="{455A51CA-041C-4360-9C3C-ECF4E9A131FE}" type="pres">
      <dgm:prSet presAssocID="{B91A6B82-3235-4DD0-9531-A08DABA9DED8}" presName="hierRoot2" presStyleCnt="0">
        <dgm:presLayoutVars>
          <dgm:hierBranch val="init"/>
        </dgm:presLayoutVars>
      </dgm:prSet>
      <dgm:spPr/>
    </dgm:pt>
    <dgm:pt modelId="{54962BCE-573C-48FA-AFFC-AD9360215129}" type="pres">
      <dgm:prSet presAssocID="{B91A6B82-3235-4DD0-9531-A08DABA9DED8}" presName="rootComposite" presStyleCnt="0"/>
      <dgm:spPr/>
    </dgm:pt>
    <dgm:pt modelId="{3F50F4C7-2D72-46EB-8988-14AE58698D99}" type="pres">
      <dgm:prSet presAssocID="{B91A6B82-3235-4DD0-9531-A08DABA9DED8}" presName="rootText" presStyleLbl="node3" presStyleIdx="3" presStyleCnt="6">
        <dgm:presLayoutVars>
          <dgm:chPref val="3"/>
        </dgm:presLayoutVars>
      </dgm:prSet>
      <dgm:spPr/>
    </dgm:pt>
    <dgm:pt modelId="{B7684081-07F3-4BAC-A52E-C9937E7617BB}" type="pres">
      <dgm:prSet presAssocID="{B91A6B82-3235-4DD0-9531-A08DABA9DED8}" presName="rootConnector" presStyleLbl="node3" presStyleIdx="3" presStyleCnt="6"/>
      <dgm:spPr/>
    </dgm:pt>
    <dgm:pt modelId="{E56D4B4F-8278-444F-974C-E992E1DC6BE9}" type="pres">
      <dgm:prSet presAssocID="{B91A6B82-3235-4DD0-9531-A08DABA9DED8}" presName="hierChild4" presStyleCnt="0"/>
      <dgm:spPr/>
    </dgm:pt>
    <dgm:pt modelId="{E2C742BA-D1DD-41AB-B399-542CCBA61BA0}" type="pres">
      <dgm:prSet presAssocID="{B91A6B82-3235-4DD0-9531-A08DABA9DED8}" presName="hierChild5" presStyleCnt="0"/>
      <dgm:spPr/>
    </dgm:pt>
    <dgm:pt modelId="{E2ADBC9D-531A-4326-89DE-7C3B4BB5CE25}" type="pres">
      <dgm:prSet presAssocID="{697BE3E2-1E70-4D8F-909C-4F039C6A6655}" presName="hierChild5" presStyleCnt="0"/>
      <dgm:spPr/>
    </dgm:pt>
    <dgm:pt modelId="{CEA0A5C4-4B1C-4078-A8DA-0D35CB66071D}" type="pres">
      <dgm:prSet presAssocID="{6A626CAC-4449-4957-B5F8-D80986E8CA55}" presName="Name37" presStyleLbl="parChTrans1D2" presStyleIdx="2" presStyleCnt="3"/>
      <dgm:spPr/>
    </dgm:pt>
    <dgm:pt modelId="{55254A34-3193-4AE8-86EA-39B611F17CF0}" type="pres">
      <dgm:prSet presAssocID="{A6198165-77B2-4DA6-8AC2-B7607B4F5F68}" presName="hierRoot2" presStyleCnt="0">
        <dgm:presLayoutVars>
          <dgm:hierBranch val="init"/>
        </dgm:presLayoutVars>
      </dgm:prSet>
      <dgm:spPr/>
    </dgm:pt>
    <dgm:pt modelId="{04555351-EB5D-44A1-8AEA-6FFE1F1C3468}" type="pres">
      <dgm:prSet presAssocID="{A6198165-77B2-4DA6-8AC2-B7607B4F5F68}" presName="rootComposite" presStyleCnt="0"/>
      <dgm:spPr/>
    </dgm:pt>
    <dgm:pt modelId="{6479DB98-DBD6-4F34-A657-90924511AC96}" type="pres">
      <dgm:prSet presAssocID="{A6198165-77B2-4DA6-8AC2-B7607B4F5F68}" presName="rootText" presStyleLbl="node2" presStyleIdx="2" presStyleCnt="3">
        <dgm:presLayoutVars>
          <dgm:chPref val="3"/>
        </dgm:presLayoutVars>
      </dgm:prSet>
      <dgm:spPr/>
    </dgm:pt>
    <dgm:pt modelId="{505313B2-3069-44A1-8321-D6A4BB086DBF}" type="pres">
      <dgm:prSet presAssocID="{A6198165-77B2-4DA6-8AC2-B7607B4F5F68}" presName="rootConnector" presStyleLbl="node2" presStyleIdx="2" presStyleCnt="3"/>
      <dgm:spPr/>
    </dgm:pt>
    <dgm:pt modelId="{2711636B-47E9-4514-9B07-166F89B3BF05}" type="pres">
      <dgm:prSet presAssocID="{A6198165-77B2-4DA6-8AC2-B7607B4F5F68}" presName="hierChild4" presStyleCnt="0"/>
      <dgm:spPr/>
    </dgm:pt>
    <dgm:pt modelId="{FC969771-EB57-4C4C-A1AF-C3F1E19A9272}" type="pres">
      <dgm:prSet presAssocID="{6F64F6B4-51DC-48CD-8E2C-EEB8140B3B14}" presName="Name37" presStyleLbl="parChTrans1D3" presStyleIdx="4" presStyleCnt="6"/>
      <dgm:spPr/>
    </dgm:pt>
    <dgm:pt modelId="{D9023885-F548-4F06-BA96-284BFF42D1F1}" type="pres">
      <dgm:prSet presAssocID="{33EFB944-A70F-44D7-AF9C-ECD116A57C3F}" presName="hierRoot2" presStyleCnt="0">
        <dgm:presLayoutVars>
          <dgm:hierBranch val="init"/>
        </dgm:presLayoutVars>
      </dgm:prSet>
      <dgm:spPr/>
    </dgm:pt>
    <dgm:pt modelId="{6BB394DE-CF58-4C70-9AE9-892F74D20BC0}" type="pres">
      <dgm:prSet presAssocID="{33EFB944-A70F-44D7-AF9C-ECD116A57C3F}" presName="rootComposite" presStyleCnt="0"/>
      <dgm:spPr/>
    </dgm:pt>
    <dgm:pt modelId="{40C566A0-9753-4856-BC50-9B413D0DF434}" type="pres">
      <dgm:prSet presAssocID="{33EFB944-A70F-44D7-AF9C-ECD116A57C3F}" presName="rootText" presStyleLbl="node3" presStyleIdx="4" presStyleCnt="6">
        <dgm:presLayoutVars>
          <dgm:chPref val="3"/>
        </dgm:presLayoutVars>
      </dgm:prSet>
      <dgm:spPr/>
    </dgm:pt>
    <dgm:pt modelId="{37A28F31-821D-4B56-B053-AFA952D386E9}" type="pres">
      <dgm:prSet presAssocID="{33EFB944-A70F-44D7-AF9C-ECD116A57C3F}" presName="rootConnector" presStyleLbl="node3" presStyleIdx="4" presStyleCnt="6"/>
      <dgm:spPr/>
    </dgm:pt>
    <dgm:pt modelId="{987E10A3-E648-49B8-BAC8-EE7012DC0304}" type="pres">
      <dgm:prSet presAssocID="{33EFB944-A70F-44D7-AF9C-ECD116A57C3F}" presName="hierChild4" presStyleCnt="0"/>
      <dgm:spPr/>
    </dgm:pt>
    <dgm:pt modelId="{08E51A97-4AFF-4F00-BA1E-52020971F548}" type="pres">
      <dgm:prSet presAssocID="{33EFB944-A70F-44D7-AF9C-ECD116A57C3F}" presName="hierChild5" presStyleCnt="0"/>
      <dgm:spPr/>
    </dgm:pt>
    <dgm:pt modelId="{508535B7-BEFA-478D-B0EA-751322D4F5EC}" type="pres">
      <dgm:prSet presAssocID="{4D49743D-6B8E-4954-9E52-8306CD260F9F}" presName="Name37" presStyleLbl="parChTrans1D3" presStyleIdx="5" presStyleCnt="6"/>
      <dgm:spPr/>
    </dgm:pt>
    <dgm:pt modelId="{6A95EE8C-8DA0-40DF-A76A-00A5E3B610E0}" type="pres">
      <dgm:prSet presAssocID="{3C7AA47E-24BB-480D-9CAD-0D8FE47CC3F8}" presName="hierRoot2" presStyleCnt="0">
        <dgm:presLayoutVars>
          <dgm:hierBranch val="init"/>
        </dgm:presLayoutVars>
      </dgm:prSet>
      <dgm:spPr/>
    </dgm:pt>
    <dgm:pt modelId="{0CACBCA6-1B96-47BD-A076-C752CE67035E}" type="pres">
      <dgm:prSet presAssocID="{3C7AA47E-24BB-480D-9CAD-0D8FE47CC3F8}" presName="rootComposite" presStyleCnt="0"/>
      <dgm:spPr/>
    </dgm:pt>
    <dgm:pt modelId="{C01E56E2-4CF5-4806-AA71-2AD3C5AD0295}" type="pres">
      <dgm:prSet presAssocID="{3C7AA47E-24BB-480D-9CAD-0D8FE47CC3F8}" presName="rootText" presStyleLbl="node3" presStyleIdx="5" presStyleCnt="6">
        <dgm:presLayoutVars>
          <dgm:chPref val="3"/>
        </dgm:presLayoutVars>
      </dgm:prSet>
      <dgm:spPr/>
    </dgm:pt>
    <dgm:pt modelId="{822A409C-B0C5-4D44-9EBE-D1A508397730}" type="pres">
      <dgm:prSet presAssocID="{3C7AA47E-24BB-480D-9CAD-0D8FE47CC3F8}" presName="rootConnector" presStyleLbl="node3" presStyleIdx="5" presStyleCnt="6"/>
      <dgm:spPr/>
    </dgm:pt>
    <dgm:pt modelId="{4EEEE3C4-EE56-4A6D-87C3-5AB8F146C159}" type="pres">
      <dgm:prSet presAssocID="{3C7AA47E-24BB-480D-9CAD-0D8FE47CC3F8}" presName="hierChild4" presStyleCnt="0"/>
      <dgm:spPr/>
    </dgm:pt>
    <dgm:pt modelId="{0D67346F-DA73-46B6-A007-C867B88B9BB1}" type="pres">
      <dgm:prSet presAssocID="{2388A0D0-B0F0-4881-8073-94094601D629}" presName="Name37" presStyleLbl="parChTrans1D4" presStyleIdx="0" presStyleCnt="1"/>
      <dgm:spPr/>
    </dgm:pt>
    <dgm:pt modelId="{9CE45771-A862-4BE5-BD05-DB9BF5C5DA32}" type="pres">
      <dgm:prSet presAssocID="{FC019FED-599F-4A6B-B978-21EE7BD4AA35}" presName="hierRoot2" presStyleCnt="0">
        <dgm:presLayoutVars>
          <dgm:hierBranch val="init"/>
        </dgm:presLayoutVars>
      </dgm:prSet>
      <dgm:spPr/>
    </dgm:pt>
    <dgm:pt modelId="{8035BC33-EBB5-4158-880A-75CF51D45821}" type="pres">
      <dgm:prSet presAssocID="{FC019FED-599F-4A6B-B978-21EE7BD4AA35}" presName="rootComposite" presStyleCnt="0"/>
      <dgm:spPr/>
    </dgm:pt>
    <dgm:pt modelId="{6F73DF38-0E1E-446C-A4A4-93D553AAE977}" type="pres">
      <dgm:prSet presAssocID="{FC019FED-599F-4A6B-B978-21EE7BD4AA35}" presName="rootText" presStyleLbl="node4" presStyleIdx="0" presStyleCnt="1">
        <dgm:presLayoutVars>
          <dgm:chPref val="3"/>
        </dgm:presLayoutVars>
      </dgm:prSet>
      <dgm:spPr/>
    </dgm:pt>
    <dgm:pt modelId="{5BCB78D8-FFFB-40DD-9672-134C0CB37444}" type="pres">
      <dgm:prSet presAssocID="{FC019FED-599F-4A6B-B978-21EE7BD4AA35}" presName="rootConnector" presStyleLbl="node4" presStyleIdx="0" presStyleCnt="1"/>
      <dgm:spPr/>
    </dgm:pt>
    <dgm:pt modelId="{757E6E65-D402-4600-9842-85232A99CAD1}" type="pres">
      <dgm:prSet presAssocID="{FC019FED-599F-4A6B-B978-21EE7BD4AA35}" presName="hierChild4" presStyleCnt="0"/>
      <dgm:spPr/>
    </dgm:pt>
    <dgm:pt modelId="{2D04D0FC-40C3-4F06-8C32-8229D31294CF}" type="pres">
      <dgm:prSet presAssocID="{FC019FED-599F-4A6B-B978-21EE7BD4AA35}" presName="hierChild5" presStyleCnt="0"/>
      <dgm:spPr/>
    </dgm:pt>
    <dgm:pt modelId="{EF2F35CD-034E-4A2C-9C40-C132D4413C5D}" type="pres">
      <dgm:prSet presAssocID="{3C7AA47E-24BB-480D-9CAD-0D8FE47CC3F8}" presName="hierChild5" presStyleCnt="0"/>
      <dgm:spPr/>
    </dgm:pt>
    <dgm:pt modelId="{34286CE8-517C-4620-997B-2DB2D35168EB}" type="pres">
      <dgm:prSet presAssocID="{A6198165-77B2-4DA6-8AC2-B7607B4F5F68}" presName="hierChild5" presStyleCnt="0"/>
      <dgm:spPr/>
    </dgm:pt>
    <dgm:pt modelId="{E0102ADE-639F-4D40-8CBA-E80F8CBF79C6}" type="pres">
      <dgm:prSet presAssocID="{3F6C8FC4-9D25-4ED8-B2BB-1C7F96DD716C}" presName="hierChild3" presStyleCnt="0"/>
      <dgm:spPr/>
    </dgm:pt>
  </dgm:ptLst>
  <dgm:cxnLst>
    <dgm:cxn modelId="{9CB28602-B9C8-409A-A708-003B3D7162BA}" srcId="{C9884708-EAAD-4CC0-9978-7EAEFF776EC8}" destId="{3F6C8FC4-9D25-4ED8-B2BB-1C7F96DD716C}" srcOrd="0" destOrd="0" parTransId="{3C689034-3CB0-4899-9032-362056C9CC2C}" sibTransId="{2D68FD6C-67B1-4330-95C3-3632ACD97A08}"/>
    <dgm:cxn modelId="{3D4FB102-6D85-407D-8FCA-D91D7EF0BCD7}" srcId="{BC25218A-4E1F-46C8-8BDD-3D47F7995CAC}" destId="{DE7109D3-A968-4DF8-A258-F3477A85D7A8}" srcOrd="0" destOrd="0" parTransId="{E3195FCB-44FC-4199-883D-3EA73CC5F9F4}" sibTransId="{08D5D649-487A-481E-97FB-C6753ACC62F1}"/>
    <dgm:cxn modelId="{5B544403-02D2-43D4-AC23-726C22411B7F}" type="presOf" srcId="{33EFB944-A70F-44D7-AF9C-ECD116A57C3F}" destId="{40C566A0-9753-4856-BC50-9B413D0DF434}" srcOrd="0" destOrd="0" presId="urn:microsoft.com/office/officeart/2005/8/layout/orgChart1"/>
    <dgm:cxn modelId="{D29A6E1B-4235-4F82-8509-F8BC2D86A195}" type="presOf" srcId="{BC25218A-4E1F-46C8-8BDD-3D47F7995CAC}" destId="{214CAC02-E8F2-45FD-BDF9-C98F020536E2}" srcOrd="1" destOrd="0" presId="urn:microsoft.com/office/officeart/2005/8/layout/orgChart1"/>
    <dgm:cxn modelId="{B6A28A1D-2814-465C-B6C0-B6A91F0505CD}" srcId="{3F6C8FC4-9D25-4ED8-B2BB-1C7F96DD716C}" destId="{697BE3E2-1E70-4D8F-909C-4F039C6A6655}" srcOrd="1" destOrd="0" parTransId="{7CAA31FA-66C0-440D-AFEA-47A82B275C46}" sibTransId="{018A4823-6EEB-45F4-B5AE-AC04AC413447}"/>
    <dgm:cxn modelId="{FC6CC720-8D9B-4642-81F1-64AF178C0D98}" type="presOf" srcId="{AC98E187-657A-4EFB-88D8-4AD4593434F5}" destId="{0B8CA2FC-CBA9-4A0B-AC3C-A886091876FB}" srcOrd="1" destOrd="0" presId="urn:microsoft.com/office/officeart/2005/8/layout/orgChart1"/>
    <dgm:cxn modelId="{8EA07C29-70E3-4031-BED4-C96DC0C1FB70}" type="presOf" srcId="{3C7AA47E-24BB-480D-9CAD-0D8FE47CC3F8}" destId="{C01E56E2-4CF5-4806-AA71-2AD3C5AD0295}" srcOrd="0" destOrd="0" presId="urn:microsoft.com/office/officeart/2005/8/layout/orgChart1"/>
    <dgm:cxn modelId="{3B76433F-8E59-47FB-9991-1554F66819E3}" srcId="{A6198165-77B2-4DA6-8AC2-B7607B4F5F68}" destId="{33EFB944-A70F-44D7-AF9C-ECD116A57C3F}" srcOrd="0" destOrd="0" parTransId="{6F64F6B4-51DC-48CD-8E2C-EEB8140B3B14}" sibTransId="{4CC1B2DD-6245-46E7-B779-110543178AE7}"/>
    <dgm:cxn modelId="{66A1DA5B-2652-4EA8-9610-3E675CA2BBA3}" type="presOf" srcId="{AEE06FFB-0492-4998-934D-35111007D51C}" destId="{55A3324C-E872-46B5-B03C-D3950E0C93AB}" srcOrd="1" destOrd="0" presId="urn:microsoft.com/office/officeart/2005/8/layout/orgChart1"/>
    <dgm:cxn modelId="{E6AA0D5F-9CF3-449C-B4A2-E58F42313BDC}" type="presOf" srcId="{BC25218A-4E1F-46C8-8BDD-3D47F7995CAC}" destId="{9FF9479F-6770-4053-B1C7-B010BE68128D}" srcOrd="0" destOrd="0" presId="urn:microsoft.com/office/officeart/2005/8/layout/orgChart1"/>
    <dgm:cxn modelId="{2C2A3461-C566-410F-AC44-53533228D56A}" type="presOf" srcId="{CD8199AA-CF78-47C2-A44E-81F1D88F1FFC}" destId="{BEF4F831-457A-4992-A95E-4B068C3A474D}" srcOrd="0" destOrd="0" presId="urn:microsoft.com/office/officeart/2005/8/layout/orgChart1"/>
    <dgm:cxn modelId="{C8043B43-8913-4C20-BBE4-E520028CFAF4}" srcId="{A6198165-77B2-4DA6-8AC2-B7607B4F5F68}" destId="{3C7AA47E-24BB-480D-9CAD-0D8FE47CC3F8}" srcOrd="1" destOrd="0" parTransId="{4D49743D-6B8E-4954-9E52-8306CD260F9F}" sibTransId="{E10BCEF1-770E-4DF4-9612-BDD6935FA850}"/>
    <dgm:cxn modelId="{9DF39975-1C97-463B-825F-EF652125D4C3}" type="presOf" srcId="{4D49743D-6B8E-4954-9E52-8306CD260F9F}" destId="{508535B7-BEFA-478D-B0EA-751322D4F5EC}" srcOrd="0" destOrd="0" presId="urn:microsoft.com/office/officeart/2005/8/layout/orgChart1"/>
    <dgm:cxn modelId="{F4A49F5A-B986-4451-9F07-16CA9E0BC2BF}" type="presOf" srcId="{DE7109D3-A968-4DF8-A258-F3477A85D7A8}" destId="{120E808E-F866-46AC-BC22-659B9B871937}" srcOrd="1" destOrd="0" presId="urn:microsoft.com/office/officeart/2005/8/layout/orgChart1"/>
    <dgm:cxn modelId="{741E3581-81FE-4F97-A08A-4B9516A616D5}" type="presOf" srcId="{2388A0D0-B0F0-4881-8073-94094601D629}" destId="{0D67346F-DA73-46B6-A007-C867B88B9BB1}" srcOrd="0" destOrd="0" presId="urn:microsoft.com/office/officeart/2005/8/layout/orgChart1"/>
    <dgm:cxn modelId="{BA19CE84-BFB7-4865-871E-9942663BF99B}" type="presOf" srcId="{697BE3E2-1E70-4D8F-909C-4F039C6A6655}" destId="{324EE36F-C7E8-484D-9855-8F9C1271245C}" srcOrd="0" destOrd="0" presId="urn:microsoft.com/office/officeart/2005/8/layout/orgChart1"/>
    <dgm:cxn modelId="{34A46B87-AD76-4AB8-A594-FA9D7D149BFE}" type="presOf" srcId="{697BE3E2-1E70-4D8F-909C-4F039C6A6655}" destId="{2721237E-D4BA-4C6C-9E2E-1725AD92DB85}" srcOrd="1" destOrd="0" presId="urn:microsoft.com/office/officeart/2005/8/layout/orgChart1"/>
    <dgm:cxn modelId="{AA97848A-C143-4634-A5A9-A890F12E8C98}" srcId="{BC25218A-4E1F-46C8-8BDD-3D47F7995CAC}" destId="{AEE06FFB-0492-4998-934D-35111007D51C}" srcOrd="1" destOrd="0" parTransId="{B13186E7-1B76-4211-9806-2576CB1D7868}" sibTransId="{889DB952-43E5-441C-8684-7F04EBB02FC0}"/>
    <dgm:cxn modelId="{E249068B-B459-41A3-A3FB-A7BE998222AE}" type="presOf" srcId="{B13186E7-1B76-4211-9806-2576CB1D7868}" destId="{44F7F7E2-D7FA-414B-9669-ACC0A105A550}" srcOrd="0" destOrd="0" presId="urn:microsoft.com/office/officeart/2005/8/layout/orgChart1"/>
    <dgm:cxn modelId="{95DD2293-D1AF-40D8-95D8-85A359B03C4B}" type="presOf" srcId="{CDB8DBAE-06A8-4756-B677-9163FA4F45D2}" destId="{233E8DB8-1F94-4913-8CA9-A87ED991BA7C}" srcOrd="0" destOrd="0" presId="urn:microsoft.com/office/officeart/2005/8/layout/orgChart1"/>
    <dgm:cxn modelId="{AC9D5494-2757-4037-99A5-08451B4E68F2}" type="presOf" srcId="{C9884708-EAAD-4CC0-9978-7EAEFF776EC8}" destId="{4A4F63E4-26E1-46F2-9304-D9AA2EE48001}" srcOrd="0" destOrd="0" presId="urn:microsoft.com/office/officeart/2005/8/layout/orgChart1"/>
    <dgm:cxn modelId="{8D081798-53F1-4FB9-9C6A-6A0A4843237B}" type="presOf" srcId="{A6198165-77B2-4DA6-8AC2-B7607B4F5F68}" destId="{6479DB98-DBD6-4F34-A657-90924511AC96}" srcOrd="0" destOrd="0" presId="urn:microsoft.com/office/officeart/2005/8/layout/orgChart1"/>
    <dgm:cxn modelId="{0B2F639B-535F-4042-B346-9D0EDB9CA028}" type="presOf" srcId="{6F64F6B4-51DC-48CD-8E2C-EEB8140B3B14}" destId="{FC969771-EB57-4C4C-A1AF-C3F1E19A9272}" srcOrd="0" destOrd="0" presId="urn:microsoft.com/office/officeart/2005/8/layout/orgChart1"/>
    <dgm:cxn modelId="{6CB6659D-9304-4EBD-AEE0-0BE38FF7FF9A}" type="presOf" srcId="{33EFB944-A70F-44D7-AF9C-ECD116A57C3F}" destId="{37A28F31-821D-4B56-B053-AFA952D386E9}" srcOrd="1" destOrd="0" presId="urn:microsoft.com/office/officeart/2005/8/layout/orgChart1"/>
    <dgm:cxn modelId="{10C534A0-EFB9-419D-9770-19125E2D46F2}" srcId="{697BE3E2-1E70-4D8F-909C-4F039C6A6655}" destId="{AC98E187-657A-4EFB-88D8-4AD4593434F5}" srcOrd="0" destOrd="0" parTransId="{1ED7DBB5-F13C-41B4-AC1D-E2AC0B3836D3}" sibTransId="{6F348261-AFC6-4C85-B366-468CA18AD7A8}"/>
    <dgm:cxn modelId="{014F72AC-82D9-4F7A-B2B9-D4727A548946}" srcId="{3C7AA47E-24BB-480D-9CAD-0D8FE47CC3F8}" destId="{FC019FED-599F-4A6B-B978-21EE7BD4AA35}" srcOrd="0" destOrd="0" parTransId="{2388A0D0-B0F0-4881-8073-94094601D629}" sibTransId="{FE7C1F48-0898-4751-9125-6423B81C9B78}"/>
    <dgm:cxn modelId="{29684FAF-E8A3-466F-AA85-68FDB2731AE7}" type="presOf" srcId="{3F6C8FC4-9D25-4ED8-B2BB-1C7F96DD716C}" destId="{2D885FBA-90E0-4307-A7D0-041D9F9AB2EC}" srcOrd="1" destOrd="0" presId="urn:microsoft.com/office/officeart/2005/8/layout/orgChart1"/>
    <dgm:cxn modelId="{640861B3-ED98-42CF-8ADE-CD0D76427E11}" type="presOf" srcId="{B91A6B82-3235-4DD0-9531-A08DABA9DED8}" destId="{3F50F4C7-2D72-46EB-8988-14AE58698D99}" srcOrd="0" destOrd="0" presId="urn:microsoft.com/office/officeart/2005/8/layout/orgChart1"/>
    <dgm:cxn modelId="{13BBFAB7-4F64-426B-BDC9-5753CFC55B53}" type="presOf" srcId="{AC98E187-657A-4EFB-88D8-4AD4593434F5}" destId="{C699CBD7-6A6E-4E78-A3EC-B9D77B380179}" srcOrd="0" destOrd="0" presId="urn:microsoft.com/office/officeart/2005/8/layout/orgChart1"/>
    <dgm:cxn modelId="{F9E187BB-D39A-4196-9067-5D8DDF347CDC}" type="presOf" srcId="{FC019FED-599F-4A6B-B978-21EE7BD4AA35}" destId="{5BCB78D8-FFFB-40DD-9672-134C0CB37444}" srcOrd="1" destOrd="0" presId="urn:microsoft.com/office/officeart/2005/8/layout/orgChart1"/>
    <dgm:cxn modelId="{EC716EBE-E719-4A71-8A26-1B92A41F7A64}" type="presOf" srcId="{1ED7DBB5-F13C-41B4-AC1D-E2AC0B3836D3}" destId="{EBCC39E4-7F80-4CD8-A4C1-2EA48C3C6EE6}" srcOrd="0" destOrd="0" presId="urn:microsoft.com/office/officeart/2005/8/layout/orgChart1"/>
    <dgm:cxn modelId="{A76AC3C1-2775-45C4-BC78-F1FB4BAC0731}" srcId="{3F6C8FC4-9D25-4ED8-B2BB-1C7F96DD716C}" destId="{BC25218A-4E1F-46C8-8BDD-3D47F7995CAC}" srcOrd="0" destOrd="0" parTransId="{CDB8DBAE-06A8-4756-B677-9163FA4F45D2}" sibTransId="{B4FCFE12-CC6F-4103-A022-C6AC24828D63}"/>
    <dgm:cxn modelId="{AD8527C4-8E89-4DBC-8D4E-9DC1E5943059}" type="presOf" srcId="{3F6C8FC4-9D25-4ED8-B2BB-1C7F96DD716C}" destId="{095B99E3-0712-4E92-922D-C98677CADA91}" srcOrd="0" destOrd="0" presId="urn:microsoft.com/office/officeart/2005/8/layout/orgChart1"/>
    <dgm:cxn modelId="{A50E2FC8-00CF-4DC2-9676-8870019B41E9}" srcId="{3F6C8FC4-9D25-4ED8-B2BB-1C7F96DD716C}" destId="{A6198165-77B2-4DA6-8AC2-B7607B4F5F68}" srcOrd="2" destOrd="0" parTransId="{6A626CAC-4449-4957-B5F8-D80986E8CA55}" sibTransId="{77FB79DB-478D-446D-BAD2-181228D082C0}"/>
    <dgm:cxn modelId="{F98DF7C8-ECAF-446C-924F-A59EA85888F6}" type="presOf" srcId="{7CAA31FA-66C0-440D-AFEA-47A82B275C46}" destId="{EF41284C-AB2C-4D66-B440-95BA71AE8A42}" srcOrd="0" destOrd="0" presId="urn:microsoft.com/office/officeart/2005/8/layout/orgChart1"/>
    <dgm:cxn modelId="{24CC61C9-276D-4D54-986D-04157F0CA6D3}" type="presOf" srcId="{FC019FED-599F-4A6B-B978-21EE7BD4AA35}" destId="{6F73DF38-0E1E-446C-A4A4-93D553AAE977}" srcOrd="0" destOrd="0" presId="urn:microsoft.com/office/officeart/2005/8/layout/orgChart1"/>
    <dgm:cxn modelId="{ED40A5CF-B920-4FD9-A4E7-C90819638B00}" type="presOf" srcId="{DE7109D3-A968-4DF8-A258-F3477A85D7A8}" destId="{5982231E-1FF0-4D93-B2E8-E81FC70A26F7}" srcOrd="0" destOrd="0" presId="urn:microsoft.com/office/officeart/2005/8/layout/orgChart1"/>
    <dgm:cxn modelId="{EC2E34D2-3AD6-41DA-A66B-5543EC910F00}" type="presOf" srcId="{6A626CAC-4449-4957-B5F8-D80986E8CA55}" destId="{CEA0A5C4-4B1C-4078-A8DA-0D35CB66071D}" srcOrd="0" destOrd="0" presId="urn:microsoft.com/office/officeart/2005/8/layout/orgChart1"/>
    <dgm:cxn modelId="{1906DCD3-B418-41CF-94FB-03EB4812A56F}" type="presOf" srcId="{A6198165-77B2-4DA6-8AC2-B7607B4F5F68}" destId="{505313B2-3069-44A1-8321-D6A4BB086DBF}" srcOrd="1" destOrd="0" presId="urn:microsoft.com/office/officeart/2005/8/layout/orgChart1"/>
    <dgm:cxn modelId="{CF93FED3-879F-40BD-828C-6C289DAC7ADE}" type="presOf" srcId="{E3195FCB-44FC-4199-883D-3EA73CC5F9F4}" destId="{2AD3C4C9-DB26-44B4-B428-14368E3D4221}" srcOrd="0" destOrd="0" presId="urn:microsoft.com/office/officeart/2005/8/layout/orgChart1"/>
    <dgm:cxn modelId="{BD6A9BD4-E358-4E71-832E-0A4211826DA3}" srcId="{697BE3E2-1E70-4D8F-909C-4F039C6A6655}" destId="{B91A6B82-3235-4DD0-9531-A08DABA9DED8}" srcOrd="1" destOrd="0" parTransId="{CD8199AA-CF78-47C2-A44E-81F1D88F1FFC}" sibTransId="{60C381F5-189C-458C-9B30-281B1458871C}"/>
    <dgm:cxn modelId="{16D9DFD4-1C52-4FAF-8E3B-C1E8508FA810}" type="presOf" srcId="{3C7AA47E-24BB-480D-9CAD-0D8FE47CC3F8}" destId="{822A409C-B0C5-4D44-9EBE-D1A508397730}" srcOrd="1" destOrd="0" presId="urn:microsoft.com/office/officeart/2005/8/layout/orgChart1"/>
    <dgm:cxn modelId="{B07460E2-C61A-4A11-877D-50D01ADD7398}" type="presOf" srcId="{AEE06FFB-0492-4998-934D-35111007D51C}" destId="{1F7126B9-ECB2-48B5-9FC3-82ABFFE1BBA7}" srcOrd="0" destOrd="0" presId="urn:microsoft.com/office/officeart/2005/8/layout/orgChart1"/>
    <dgm:cxn modelId="{FD778AF4-FE50-4562-8817-99CB18A017DA}" type="presOf" srcId="{B91A6B82-3235-4DD0-9531-A08DABA9DED8}" destId="{B7684081-07F3-4BAC-A52E-C9937E7617BB}" srcOrd="1" destOrd="0" presId="urn:microsoft.com/office/officeart/2005/8/layout/orgChart1"/>
    <dgm:cxn modelId="{6868478A-31CB-48D1-BFF3-31C5C4B83BE2}" type="presParOf" srcId="{4A4F63E4-26E1-46F2-9304-D9AA2EE48001}" destId="{0C3B3E92-690D-47CE-866B-12D4C3F0413D}" srcOrd="0" destOrd="0" presId="urn:microsoft.com/office/officeart/2005/8/layout/orgChart1"/>
    <dgm:cxn modelId="{D84D6406-ABC3-429E-871F-40926D566A0B}" type="presParOf" srcId="{0C3B3E92-690D-47CE-866B-12D4C3F0413D}" destId="{4A555A4A-12D9-4B0B-936C-043D59A96C73}" srcOrd="0" destOrd="0" presId="urn:microsoft.com/office/officeart/2005/8/layout/orgChart1"/>
    <dgm:cxn modelId="{FC0E5DCD-5564-454B-B39B-3BAECBAF10B6}" type="presParOf" srcId="{4A555A4A-12D9-4B0B-936C-043D59A96C73}" destId="{095B99E3-0712-4E92-922D-C98677CADA91}" srcOrd="0" destOrd="0" presId="urn:microsoft.com/office/officeart/2005/8/layout/orgChart1"/>
    <dgm:cxn modelId="{F3A54EBC-2932-488B-9116-2B8208D6C9F3}" type="presParOf" srcId="{4A555A4A-12D9-4B0B-936C-043D59A96C73}" destId="{2D885FBA-90E0-4307-A7D0-041D9F9AB2EC}" srcOrd="1" destOrd="0" presId="urn:microsoft.com/office/officeart/2005/8/layout/orgChart1"/>
    <dgm:cxn modelId="{C1956985-C2AB-49B4-B235-198ACBB34904}" type="presParOf" srcId="{0C3B3E92-690D-47CE-866B-12D4C3F0413D}" destId="{B1F659E9-3DD1-4F2B-82DF-FAC33F108371}" srcOrd="1" destOrd="0" presId="urn:microsoft.com/office/officeart/2005/8/layout/orgChart1"/>
    <dgm:cxn modelId="{33C3BBE0-B60E-4022-AE14-7230A938B2E8}" type="presParOf" srcId="{B1F659E9-3DD1-4F2B-82DF-FAC33F108371}" destId="{233E8DB8-1F94-4913-8CA9-A87ED991BA7C}" srcOrd="0" destOrd="0" presId="urn:microsoft.com/office/officeart/2005/8/layout/orgChart1"/>
    <dgm:cxn modelId="{4B5FAE17-88A6-49A4-BD2C-CCEBC9EBA832}" type="presParOf" srcId="{B1F659E9-3DD1-4F2B-82DF-FAC33F108371}" destId="{67C1CAF3-16DB-40AA-9F98-07275A8BE243}" srcOrd="1" destOrd="0" presId="urn:microsoft.com/office/officeart/2005/8/layout/orgChart1"/>
    <dgm:cxn modelId="{0897D976-57E5-4A64-9209-8F39875A3880}" type="presParOf" srcId="{67C1CAF3-16DB-40AA-9F98-07275A8BE243}" destId="{3015EB17-F122-4D84-8507-31CCEFD8B4AE}" srcOrd="0" destOrd="0" presId="urn:microsoft.com/office/officeart/2005/8/layout/orgChart1"/>
    <dgm:cxn modelId="{B6475CDB-B5F7-4584-B795-CB8DEAF32E79}" type="presParOf" srcId="{3015EB17-F122-4D84-8507-31CCEFD8B4AE}" destId="{9FF9479F-6770-4053-B1C7-B010BE68128D}" srcOrd="0" destOrd="0" presId="urn:microsoft.com/office/officeart/2005/8/layout/orgChart1"/>
    <dgm:cxn modelId="{BC268A50-2C48-41A2-BC9D-5448342A138F}" type="presParOf" srcId="{3015EB17-F122-4D84-8507-31CCEFD8B4AE}" destId="{214CAC02-E8F2-45FD-BDF9-C98F020536E2}" srcOrd="1" destOrd="0" presId="urn:microsoft.com/office/officeart/2005/8/layout/orgChart1"/>
    <dgm:cxn modelId="{A6E2E1B7-44FC-4AE9-AFCF-A1999529F8D1}" type="presParOf" srcId="{67C1CAF3-16DB-40AA-9F98-07275A8BE243}" destId="{7BE2FC7E-5144-451F-A9DF-266ED516DCF9}" srcOrd="1" destOrd="0" presId="urn:microsoft.com/office/officeart/2005/8/layout/orgChart1"/>
    <dgm:cxn modelId="{926071B9-83F5-4470-8D6E-BB6BCD5D546A}" type="presParOf" srcId="{7BE2FC7E-5144-451F-A9DF-266ED516DCF9}" destId="{2AD3C4C9-DB26-44B4-B428-14368E3D4221}" srcOrd="0" destOrd="0" presId="urn:microsoft.com/office/officeart/2005/8/layout/orgChart1"/>
    <dgm:cxn modelId="{C7D561F1-BC29-49EF-A21D-9C48DC5FA689}" type="presParOf" srcId="{7BE2FC7E-5144-451F-A9DF-266ED516DCF9}" destId="{6644D4E8-0FC6-4DE9-BA12-2A332E237680}" srcOrd="1" destOrd="0" presId="urn:microsoft.com/office/officeart/2005/8/layout/orgChart1"/>
    <dgm:cxn modelId="{FB058621-A1E0-4D55-BB44-662418DC0300}" type="presParOf" srcId="{6644D4E8-0FC6-4DE9-BA12-2A332E237680}" destId="{4DD9D8E4-802E-436B-80A5-94A7A5D4E27E}" srcOrd="0" destOrd="0" presId="urn:microsoft.com/office/officeart/2005/8/layout/orgChart1"/>
    <dgm:cxn modelId="{94FB1DCA-D8DC-4EE1-AD44-1CE49B3F44B2}" type="presParOf" srcId="{4DD9D8E4-802E-436B-80A5-94A7A5D4E27E}" destId="{5982231E-1FF0-4D93-B2E8-E81FC70A26F7}" srcOrd="0" destOrd="0" presId="urn:microsoft.com/office/officeart/2005/8/layout/orgChart1"/>
    <dgm:cxn modelId="{62403683-DB96-4402-B483-659620C3039A}" type="presParOf" srcId="{4DD9D8E4-802E-436B-80A5-94A7A5D4E27E}" destId="{120E808E-F866-46AC-BC22-659B9B871937}" srcOrd="1" destOrd="0" presId="urn:microsoft.com/office/officeart/2005/8/layout/orgChart1"/>
    <dgm:cxn modelId="{D53F591F-E944-4CDD-813A-E91851646ACF}" type="presParOf" srcId="{6644D4E8-0FC6-4DE9-BA12-2A332E237680}" destId="{44A64902-6C66-4CC5-A162-7DC893199F7F}" srcOrd="1" destOrd="0" presId="urn:microsoft.com/office/officeart/2005/8/layout/orgChart1"/>
    <dgm:cxn modelId="{7DC1DBBA-C1E0-406A-9890-466F8C4E9A72}" type="presParOf" srcId="{6644D4E8-0FC6-4DE9-BA12-2A332E237680}" destId="{91C3A8C3-3285-4DF0-B551-5574EA9BDCC8}" srcOrd="2" destOrd="0" presId="urn:microsoft.com/office/officeart/2005/8/layout/orgChart1"/>
    <dgm:cxn modelId="{3E17DD35-E281-4102-8977-8E56A0BDD1DA}" type="presParOf" srcId="{7BE2FC7E-5144-451F-A9DF-266ED516DCF9}" destId="{44F7F7E2-D7FA-414B-9669-ACC0A105A550}" srcOrd="2" destOrd="0" presId="urn:microsoft.com/office/officeart/2005/8/layout/orgChart1"/>
    <dgm:cxn modelId="{C880E14A-2334-4572-BDDA-CBE867E41AA4}" type="presParOf" srcId="{7BE2FC7E-5144-451F-A9DF-266ED516DCF9}" destId="{C52FF3FA-658D-4F51-878C-09A39BD56D04}" srcOrd="3" destOrd="0" presId="urn:microsoft.com/office/officeart/2005/8/layout/orgChart1"/>
    <dgm:cxn modelId="{AE7981EE-568C-4AB0-BEF1-4571F4A20F15}" type="presParOf" srcId="{C52FF3FA-658D-4F51-878C-09A39BD56D04}" destId="{5936D550-F5D1-4DCE-A34B-30789ABADE16}" srcOrd="0" destOrd="0" presId="urn:microsoft.com/office/officeart/2005/8/layout/orgChart1"/>
    <dgm:cxn modelId="{308B353D-C6CE-48A6-B3F8-3ACA38004CA4}" type="presParOf" srcId="{5936D550-F5D1-4DCE-A34B-30789ABADE16}" destId="{1F7126B9-ECB2-48B5-9FC3-82ABFFE1BBA7}" srcOrd="0" destOrd="0" presId="urn:microsoft.com/office/officeart/2005/8/layout/orgChart1"/>
    <dgm:cxn modelId="{F2F721C8-6DF3-4420-9A55-51869AAB61DD}" type="presParOf" srcId="{5936D550-F5D1-4DCE-A34B-30789ABADE16}" destId="{55A3324C-E872-46B5-B03C-D3950E0C93AB}" srcOrd="1" destOrd="0" presId="urn:microsoft.com/office/officeart/2005/8/layout/orgChart1"/>
    <dgm:cxn modelId="{95B419AD-7FFB-4C68-BC1E-00C1073E28D6}" type="presParOf" srcId="{C52FF3FA-658D-4F51-878C-09A39BD56D04}" destId="{0667A308-ADC6-4888-9CD1-17D29B187D8D}" srcOrd="1" destOrd="0" presId="urn:microsoft.com/office/officeart/2005/8/layout/orgChart1"/>
    <dgm:cxn modelId="{7B91C6E3-4740-48C6-BBF8-72DEC821BA58}" type="presParOf" srcId="{C52FF3FA-658D-4F51-878C-09A39BD56D04}" destId="{4EF30874-ADF3-4BEE-A4DF-D97422D131D1}" srcOrd="2" destOrd="0" presId="urn:microsoft.com/office/officeart/2005/8/layout/orgChart1"/>
    <dgm:cxn modelId="{ED5D171C-8D7F-4E83-8728-9F0EF96AA3CF}" type="presParOf" srcId="{67C1CAF3-16DB-40AA-9F98-07275A8BE243}" destId="{CB0B8150-6166-49E3-94BA-2CDADBBF3FB0}" srcOrd="2" destOrd="0" presId="urn:microsoft.com/office/officeart/2005/8/layout/orgChart1"/>
    <dgm:cxn modelId="{51855CD3-B90C-4169-906E-B33956F8392C}" type="presParOf" srcId="{B1F659E9-3DD1-4F2B-82DF-FAC33F108371}" destId="{EF41284C-AB2C-4D66-B440-95BA71AE8A42}" srcOrd="2" destOrd="0" presId="urn:microsoft.com/office/officeart/2005/8/layout/orgChart1"/>
    <dgm:cxn modelId="{C7F54480-95CA-43C1-A7CA-5946A9E78217}" type="presParOf" srcId="{B1F659E9-3DD1-4F2B-82DF-FAC33F108371}" destId="{2287E2ED-54E3-4B65-86A8-6B9C1B3CF828}" srcOrd="3" destOrd="0" presId="urn:microsoft.com/office/officeart/2005/8/layout/orgChart1"/>
    <dgm:cxn modelId="{FF2D7702-486D-4F58-8AD0-699FC6991C63}" type="presParOf" srcId="{2287E2ED-54E3-4B65-86A8-6B9C1B3CF828}" destId="{DAC2E160-AC6A-4D32-B5A9-ED53B6EF8EFB}" srcOrd="0" destOrd="0" presId="urn:microsoft.com/office/officeart/2005/8/layout/orgChart1"/>
    <dgm:cxn modelId="{2AD70150-F97E-4EC2-A70B-AA50FB712E50}" type="presParOf" srcId="{DAC2E160-AC6A-4D32-B5A9-ED53B6EF8EFB}" destId="{324EE36F-C7E8-484D-9855-8F9C1271245C}" srcOrd="0" destOrd="0" presId="urn:microsoft.com/office/officeart/2005/8/layout/orgChart1"/>
    <dgm:cxn modelId="{D3BFDAF7-400B-435B-AB71-9D2CF7FE39AF}" type="presParOf" srcId="{DAC2E160-AC6A-4D32-B5A9-ED53B6EF8EFB}" destId="{2721237E-D4BA-4C6C-9E2E-1725AD92DB85}" srcOrd="1" destOrd="0" presId="urn:microsoft.com/office/officeart/2005/8/layout/orgChart1"/>
    <dgm:cxn modelId="{02AAA738-E3B9-4C91-9FAA-BC1B307FFFCD}" type="presParOf" srcId="{2287E2ED-54E3-4B65-86A8-6B9C1B3CF828}" destId="{9ED3D0B0-3EC6-4DBE-A4B9-E612BE875392}" srcOrd="1" destOrd="0" presId="urn:microsoft.com/office/officeart/2005/8/layout/orgChart1"/>
    <dgm:cxn modelId="{7EA776D8-24F0-4E5A-A647-7AB53B98D8B8}" type="presParOf" srcId="{9ED3D0B0-3EC6-4DBE-A4B9-E612BE875392}" destId="{EBCC39E4-7F80-4CD8-A4C1-2EA48C3C6EE6}" srcOrd="0" destOrd="0" presId="urn:microsoft.com/office/officeart/2005/8/layout/orgChart1"/>
    <dgm:cxn modelId="{42C44545-FBFE-40B2-9FB6-809FD39B2ED9}" type="presParOf" srcId="{9ED3D0B0-3EC6-4DBE-A4B9-E612BE875392}" destId="{606C3D81-093E-4926-9E83-83303A7F4B43}" srcOrd="1" destOrd="0" presId="urn:microsoft.com/office/officeart/2005/8/layout/orgChart1"/>
    <dgm:cxn modelId="{63698DF6-3823-43C7-A0F1-809B1F3FF020}" type="presParOf" srcId="{606C3D81-093E-4926-9E83-83303A7F4B43}" destId="{4F098974-17F1-48A2-83B2-93EC0C3A646B}" srcOrd="0" destOrd="0" presId="urn:microsoft.com/office/officeart/2005/8/layout/orgChart1"/>
    <dgm:cxn modelId="{536009BB-9E5C-49DB-A4B5-448E3514FC13}" type="presParOf" srcId="{4F098974-17F1-48A2-83B2-93EC0C3A646B}" destId="{C699CBD7-6A6E-4E78-A3EC-B9D77B380179}" srcOrd="0" destOrd="0" presId="urn:microsoft.com/office/officeart/2005/8/layout/orgChart1"/>
    <dgm:cxn modelId="{5850ED35-9977-434D-B693-8FA6BC71C087}" type="presParOf" srcId="{4F098974-17F1-48A2-83B2-93EC0C3A646B}" destId="{0B8CA2FC-CBA9-4A0B-AC3C-A886091876FB}" srcOrd="1" destOrd="0" presId="urn:microsoft.com/office/officeart/2005/8/layout/orgChart1"/>
    <dgm:cxn modelId="{BCA12A97-8F08-4CEA-9CCF-226BF4673907}" type="presParOf" srcId="{606C3D81-093E-4926-9E83-83303A7F4B43}" destId="{ED89BAB8-6BCE-4E38-9F82-93283EA40487}" srcOrd="1" destOrd="0" presId="urn:microsoft.com/office/officeart/2005/8/layout/orgChart1"/>
    <dgm:cxn modelId="{BFFB00A9-4B01-483F-B45F-B5A017BC4103}" type="presParOf" srcId="{606C3D81-093E-4926-9E83-83303A7F4B43}" destId="{15EAA069-6D7B-41A7-A46C-950939E93BB5}" srcOrd="2" destOrd="0" presId="urn:microsoft.com/office/officeart/2005/8/layout/orgChart1"/>
    <dgm:cxn modelId="{7DBE1DDF-D2E5-4F17-BC98-1AA11F8BA3F5}" type="presParOf" srcId="{9ED3D0B0-3EC6-4DBE-A4B9-E612BE875392}" destId="{BEF4F831-457A-4992-A95E-4B068C3A474D}" srcOrd="2" destOrd="0" presId="urn:microsoft.com/office/officeart/2005/8/layout/orgChart1"/>
    <dgm:cxn modelId="{8917B5E4-7D78-494A-92BD-87BD1047DA93}" type="presParOf" srcId="{9ED3D0B0-3EC6-4DBE-A4B9-E612BE875392}" destId="{455A51CA-041C-4360-9C3C-ECF4E9A131FE}" srcOrd="3" destOrd="0" presId="urn:microsoft.com/office/officeart/2005/8/layout/orgChart1"/>
    <dgm:cxn modelId="{A855CD84-43E6-41E4-BF6F-497C6B794D23}" type="presParOf" srcId="{455A51CA-041C-4360-9C3C-ECF4E9A131FE}" destId="{54962BCE-573C-48FA-AFFC-AD9360215129}" srcOrd="0" destOrd="0" presId="urn:microsoft.com/office/officeart/2005/8/layout/orgChart1"/>
    <dgm:cxn modelId="{91D10378-A970-4A6A-B70E-5E32FF5660A1}" type="presParOf" srcId="{54962BCE-573C-48FA-AFFC-AD9360215129}" destId="{3F50F4C7-2D72-46EB-8988-14AE58698D99}" srcOrd="0" destOrd="0" presId="urn:microsoft.com/office/officeart/2005/8/layout/orgChart1"/>
    <dgm:cxn modelId="{41FF1F4A-427E-4C22-BCDC-E9E3452BABB2}" type="presParOf" srcId="{54962BCE-573C-48FA-AFFC-AD9360215129}" destId="{B7684081-07F3-4BAC-A52E-C9937E7617BB}" srcOrd="1" destOrd="0" presId="urn:microsoft.com/office/officeart/2005/8/layout/orgChart1"/>
    <dgm:cxn modelId="{37118258-4CD8-44F6-B6F4-D9BED8758F24}" type="presParOf" srcId="{455A51CA-041C-4360-9C3C-ECF4E9A131FE}" destId="{E56D4B4F-8278-444F-974C-E992E1DC6BE9}" srcOrd="1" destOrd="0" presId="urn:microsoft.com/office/officeart/2005/8/layout/orgChart1"/>
    <dgm:cxn modelId="{0B5374C5-3C86-44C8-872D-58AE2264FDE8}" type="presParOf" srcId="{455A51CA-041C-4360-9C3C-ECF4E9A131FE}" destId="{E2C742BA-D1DD-41AB-B399-542CCBA61BA0}" srcOrd="2" destOrd="0" presId="urn:microsoft.com/office/officeart/2005/8/layout/orgChart1"/>
    <dgm:cxn modelId="{2206E61E-7D9A-4019-AFA2-D2FC891EF430}" type="presParOf" srcId="{2287E2ED-54E3-4B65-86A8-6B9C1B3CF828}" destId="{E2ADBC9D-531A-4326-89DE-7C3B4BB5CE25}" srcOrd="2" destOrd="0" presId="urn:microsoft.com/office/officeart/2005/8/layout/orgChart1"/>
    <dgm:cxn modelId="{AE571D5B-913D-43BB-A1A6-12BFABCC2C5B}" type="presParOf" srcId="{B1F659E9-3DD1-4F2B-82DF-FAC33F108371}" destId="{CEA0A5C4-4B1C-4078-A8DA-0D35CB66071D}" srcOrd="4" destOrd="0" presId="urn:microsoft.com/office/officeart/2005/8/layout/orgChart1"/>
    <dgm:cxn modelId="{82F8F499-7816-4A1D-AA02-6E50001A6C85}" type="presParOf" srcId="{B1F659E9-3DD1-4F2B-82DF-FAC33F108371}" destId="{55254A34-3193-4AE8-86EA-39B611F17CF0}" srcOrd="5" destOrd="0" presId="urn:microsoft.com/office/officeart/2005/8/layout/orgChart1"/>
    <dgm:cxn modelId="{307B0798-CEBB-475B-B1B5-AB28200389CF}" type="presParOf" srcId="{55254A34-3193-4AE8-86EA-39B611F17CF0}" destId="{04555351-EB5D-44A1-8AEA-6FFE1F1C3468}" srcOrd="0" destOrd="0" presId="urn:microsoft.com/office/officeart/2005/8/layout/orgChart1"/>
    <dgm:cxn modelId="{CEAD69A2-4631-4454-BE90-91998BBA39D8}" type="presParOf" srcId="{04555351-EB5D-44A1-8AEA-6FFE1F1C3468}" destId="{6479DB98-DBD6-4F34-A657-90924511AC96}" srcOrd="0" destOrd="0" presId="urn:microsoft.com/office/officeart/2005/8/layout/orgChart1"/>
    <dgm:cxn modelId="{597036DA-C298-47EB-BD53-6FFB05010114}" type="presParOf" srcId="{04555351-EB5D-44A1-8AEA-6FFE1F1C3468}" destId="{505313B2-3069-44A1-8321-D6A4BB086DBF}" srcOrd="1" destOrd="0" presId="urn:microsoft.com/office/officeart/2005/8/layout/orgChart1"/>
    <dgm:cxn modelId="{9E4827BB-4BF5-4DAC-8F57-D15EDDFE68FB}" type="presParOf" srcId="{55254A34-3193-4AE8-86EA-39B611F17CF0}" destId="{2711636B-47E9-4514-9B07-166F89B3BF05}" srcOrd="1" destOrd="0" presId="urn:microsoft.com/office/officeart/2005/8/layout/orgChart1"/>
    <dgm:cxn modelId="{00C2A26C-5E58-47EA-99A5-4E184802449B}" type="presParOf" srcId="{2711636B-47E9-4514-9B07-166F89B3BF05}" destId="{FC969771-EB57-4C4C-A1AF-C3F1E19A9272}" srcOrd="0" destOrd="0" presId="urn:microsoft.com/office/officeart/2005/8/layout/orgChart1"/>
    <dgm:cxn modelId="{B6097BA2-B63E-47E7-A271-AD324234D400}" type="presParOf" srcId="{2711636B-47E9-4514-9B07-166F89B3BF05}" destId="{D9023885-F548-4F06-BA96-284BFF42D1F1}" srcOrd="1" destOrd="0" presId="urn:microsoft.com/office/officeart/2005/8/layout/orgChart1"/>
    <dgm:cxn modelId="{91631448-A897-4B90-87E3-F6A9B5E04C74}" type="presParOf" srcId="{D9023885-F548-4F06-BA96-284BFF42D1F1}" destId="{6BB394DE-CF58-4C70-9AE9-892F74D20BC0}" srcOrd="0" destOrd="0" presId="urn:microsoft.com/office/officeart/2005/8/layout/orgChart1"/>
    <dgm:cxn modelId="{8FFE5AC8-0658-4D69-9E87-9F095DD7398E}" type="presParOf" srcId="{6BB394DE-CF58-4C70-9AE9-892F74D20BC0}" destId="{40C566A0-9753-4856-BC50-9B413D0DF434}" srcOrd="0" destOrd="0" presId="urn:microsoft.com/office/officeart/2005/8/layout/orgChart1"/>
    <dgm:cxn modelId="{F30FAC98-9B76-4635-9928-0F867D2A3777}" type="presParOf" srcId="{6BB394DE-CF58-4C70-9AE9-892F74D20BC0}" destId="{37A28F31-821D-4B56-B053-AFA952D386E9}" srcOrd="1" destOrd="0" presId="urn:microsoft.com/office/officeart/2005/8/layout/orgChart1"/>
    <dgm:cxn modelId="{2F1FEF26-2514-4006-B1E0-5155B618BA92}" type="presParOf" srcId="{D9023885-F548-4F06-BA96-284BFF42D1F1}" destId="{987E10A3-E648-49B8-BAC8-EE7012DC0304}" srcOrd="1" destOrd="0" presId="urn:microsoft.com/office/officeart/2005/8/layout/orgChart1"/>
    <dgm:cxn modelId="{036F4E50-6782-4EE3-BCD1-5A342341414A}" type="presParOf" srcId="{D9023885-F548-4F06-BA96-284BFF42D1F1}" destId="{08E51A97-4AFF-4F00-BA1E-52020971F548}" srcOrd="2" destOrd="0" presId="urn:microsoft.com/office/officeart/2005/8/layout/orgChart1"/>
    <dgm:cxn modelId="{2B6E93A0-5FCB-4884-930F-1532D3EC0D60}" type="presParOf" srcId="{2711636B-47E9-4514-9B07-166F89B3BF05}" destId="{508535B7-BEFA-478D-B0EA-751322D4F5EC}" srcOrd="2" destOrd="0" presId="urn:microsoft.com/office/officeart/2005/8/layout/orgChart1"/>
    <dgm:cxn modelId="{D7283EC2-6DB1-40E8-9D05-B0F1A5DB6DD6}" type="presParOf" srcId="{2711636B-47E9-4514-9B07-166F89B3BF05}" destId="{6A95EE8C-8DA0-40DF-A76A-00A5E3B610E0}" srcOrd="3" destOrd="0" presId="urn:microsoft.com/office/officeart/2005/8/layout/orgChart1"/>
    <dgm:cxn modelId="{1EDC4952-7D4F-4318-9446-2E7B4B876887}" type="presParOf" srcId="{6A95EE8C-8DA0-40DF-A76A-00A5E3B610E0}" destId="{0CACBCA6-1B96-47BD-A076-C752CE67035E}" srcOrd="0" destOrd="0" presId="urn:microsoft.com/office/officeart/2005/8/layout/orgChart1"/>
    <dgm:cxn modelId="{A41B6420-1CF5-4D50-BE98-558824CB6EBE}" type="presParOf" srcId="{0CACBCA6-1B96-47BD-A076-C752CE67035E}" destId="{C01E56E2-4CF5-4806-AA71-2AD3C5AD0295}" srcOrd="0" destOrd="0" presId="urn:microsoft.com/office/officeart/2005/8/layout/orgChart1"/>
    <dgm:cxn modelId="{BB509106-A1A6-403C-BF32-0055F82E5181}" type="presParOf" srcId="{0CACBCA6-1B96-47BD-A076-C752CE67035E}" destId="{822A409C-B0C5-4D44-9EBE-D1A508397730}" srcOrd="1" destOrd="0" presId="urn:microsoft.com/office/officeart/2005/8/layout/orgChart1"/>
    <dgm:cxn modelId="{076F1B89-05C6-47A0-89C1-7EC610619D97}" type="presParOf" srcId="{6A95EE8C-8DA0-40DF-A76A-00A5E3B610E0}" destId="{4EEEE3C4-EE56-4A6D-87C3-5AB8F146C159}" srcOrd="1" destOrd="0" presId="urn:microsoft.com/office/officeart/2005/8/layout/orgChart1"/>
    <dgm:cxn modelId="{3CE1783E-CEFF-4F75-B995-707EB1253E35}" type="presParOf" srcId="{4EEEE3C4-EE56-4A6D-87C3-5AB8F146C159}" destId="{0D67346F-DA73-46B6-A007-C867B88B9BB1}" srcOrd="0" destOrd="0" presId="urn:microsoft.com/office/officeart/2005/8/layout/orgChart1"/>
    <dgm:cxn modelId="{2D76CC1B-F811-4A82-B689-CB9FFD4BBE26}" type="presParOf" srcId="{4EEEE3C4-EE56-4A6D-87C3-5AB8F146C159}" destId="{9CE45771-A862-4BE5-BD05-DB9BF5C5DA32}" srcOrd="1" destOrd="0" presId="urn:microsoft.com/office/officeart/2005/8/layout/orgChart1"/>
    <dgm:cxn modelId="{6B65360F-8D02-4B83-ABC0-011F65DEEBE1}" type="presParOf" srcId="{9CE45771-A862-4BE5-BD05-DB9BF5C5DA32}" destId="{8035BC33-EBB5-4158-880A-75CF51D45821}" srcOrd="0" destOrd="0" presId="urn:microsoft.com/office/officeart/2005/8/layout/orgChart1"/>
    <dgm:cxn modelId="{971C55F8-63C4-4C55-B02E-C44BFD971189}" type="presParOf" srcId="{8035BC33-EBB5-4158-880A-75CF51D45821}" destId="{6F73DF38-0E1E-446C-A4A4-93D553AAE977}" srcOrd="0" destOrd="0" presId="urn:microsoft.com/office/officeart/2005/8/layout/orgChart1"/>
    <dgm:cxn modelId="{249CD96B-5B2E-446D-9872-227E0FA3FB91}" type="presParOf" srcId="{8035BC33-EBB5-4158-880A-75CF51D45821}" destId="{5BCB78D8-FFFB-40DD-9672-134C0CB37444}" srcOrd="1" destOrd="0" presId="urn:microsoft.com/office/officeart/2005/8/layout/orgChart1"/>
    <dgm:cxn modelId="{E5894025-D638-4F51-8491-F2FCD78F9F5F}" type="presParOf" srcId="{9CE45771-A862-4BE5-BD05-DB9BF5C5DA32}" destId="{757E6E65-D402-4600-9842-85232A99CAD1}" srcOrd="1" destOrd="0" presId="urn:microsoft.com/office/officeart/2005/8/layout/orgChart1"/>
    <dgm:cxn modelId="{1666E708-9448-443C-8A4F-46B380FCB2F9}" type="presParOf" srcId="{9CE45771-A862-4BE5-BD05-DB9BF5C5DA32}" destId="{2D04D0FC-40C3-4F06-8C32-8229D31294CF}" srcOrd="2" destOrd="0" presId="urn:microsoft.com/office/officeart/2005/8/layout/orgChart1"/>
    <dgm:cxn modelId="{34D45693-D447-4B6F-AFA1-994054C40682}" type="presParOf" srcId="{6A95EE8C-8DA0-40DF-A76A-00A5E3B610E0}" destId="{EF2F35CD-034E-4A2C-9C40-C132D4413C5D}" srcOrd="2" destOrd="0" presId="urn:microsoft.com/office/officeart/2005/8/layout/orgChart1"/>
    <dgm:cxn modelId="{B1399102-FE52-47D0-AD40-DEA14ED3EA50}" type="presParOf" srcId="{55254A34-3193-4AE8-86EA-39B611F17CF0}" destId="{34286CE8-517C-4620-997B-2DB2D35168EB}" srcOrd="2" destOrd="0" presId="urn:microsoft.com/office/officeart/2005/8/layout/orgChart1"/>
    <dgm:cxn modelId="{AAC2CCB4-72CD-4DFB-A1A5-1B6DFECB7B44}" type="presParOf" srcId="{0C3B3E92-690D-47CE-866B-12D4C3F0413D}" destId="{E0102ADE-639F-4D40-8CBA-E80F8CBF79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7346F-DA73-46B6-A007-C867B88B9BB1}">
      <dsp:nvSpPr>
        <dsp:cNvPr id="0" name=""/>
        <dsp:cNvSpPr/>
      </dsp:nvSpPr>
      <dsp:spPr>
        <a:xfrm>
          <a:off x="6384351" y="2832696"/>
          <a:ext cx="221151" cy="67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197"/>
              </a:lnTo>
              <a:lnTo>
                <a:pt x="221151" y="678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535B7-BEFA-478D-B0EA-751322D4F5EC}">
      <dsp:nvSpPr>
        <dsp:cNvPr id="0" name=""/>
        <dsp:cNvSpPr/>
      </dsp:nvSpPr>
      <dsp:spPr>
        <a:xfrm>
          <a:off x="6082111" y="1785912"/>
          <a:ext cx="891977" cy="30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06"/>
              </a:lnTo>
              <a:lnTo>
                <a:pt x="891977" y="154806"/>
              </a:lnTo>
              <a:lnTo>
                <a:pt x="891977" y="3096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69771-EB57-4C4C-A1AF-C3F1E19A9272}">
      <dsp:nvSpPr>
        <dsp:cNvPr id="0" name=""/>
        <dsp:cNvSpPr/>
      </dsp:nvSpPr>
      <dsp:spPr>
        <a:xfrm>
          <a:off x="5190133" y="1785912"/>
          <a:ext cx="891977" cy="309612"/>
        </a:xfrm>
        <a:custGeom>
          <a:avLst/>
          <a:gdLst/>
          <a:ahLst/>
          <a:cxnLst/>
          <a:rect l="0" t="0" r="0" b="0"/>
          <a:pathLst>
            <a:path>
              <a:moveTo>
                <a:pt x="891977" y="0"/>
              </a:moveTo>
              <a:lnTo>
                <a:pt x="891977" y="154806"/>
              </a:lnTo>
              <a:lnTo>
                <a:pt x="0" y="154806"/>
              </a:lnTo>
              <a:lnTo>
                <a:pt x="0" y="3096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0A5C4-4B1C-4078-A8DA-0D35CB66071D}">
      <dsp:nvSpPr>
        <dsp:cNvPr id="0" name=""/>
        <dsp:cNvSpPr/>
      </dsp:nvSpPr>
      <dsp:spPr>
        <a:xfrm>
          <a:off x="3667874" y="739128"/>
          <a:ext cx="2414236" cy="309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806"/>
              </a:lnTo>
              <a:lnTo>
                <a:pt x="2414236" y="154806"/>
              </a:lnTo>
              <a:lnTo>
                <a:pt x="2414236" y="309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F831-457A-4992-A95E-4B068C3A474D}">
      <dsp:nvSpPr>
        <dsp:cNvPr id="0" name=""/>
        <dsp:cNvSpPr/>
      </dsp:nvSpPr>
      <dsp:spPr>
        <a:xfrm>
          <a:off x="2447855" y="1785912"/>
          <a:ext cx="221151" cy="172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81"/>
              </a:lnTo>
              <a:lnTo>
                <a:pt x="221151" y="17249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C39E4-7F80-4CD8-A4C1-2EA48C3C6EE6}">
      <dsp:nvSpPr>
        <dsp:cNvPr id="0" name=""/>
        <dsp:cNvSpPr/>
      </dsp:nvSpPr>
      <dsp:spPr>
        <a:xfrm>
          <a:off x="2447855" y="1785912"/>
          <a:ext cx="221151" cy="67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197"/>
              </a:lnTo>
              <a:lnTo>
                <a:pt x="221151" y="678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1284C-AB2C-4D66-B440-95BA71AE8A42}">
      <dsp:nvSpPr>
        <dsp:cNvPr id="0" name=""/>
        <dsp:cNvSpPr/>
      </dsp:nvSpPr>
      <dsp:spPr>
        <a:xfrm>
          <a:off x="3037592" y="739128"/>
          <a:ext cx="630281" cy="309612"/>
        </a:xfrm>
        <a:custGeom>
          <a:avLst/>
          <a:gdLst/>
          <a:ahLst/>
          <a:cxnLst/>
          <a:rect l="0" t="0" r="0" b="0"/>
          <a:pathLst>
            <a:path>
              <a:moveTo>
                <a:pt x="630281" y="0"/>
              </a:moveTo>
              <a:lnTo>
                <a:pt x="630281" y="154806"/>
              </a:lnTo>
              <a:lnTo>
                <a:pt x="0" y="154806"/>
              </a:lnTo>
              <a:lnTo>
                <a:pt x="0" y="309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7F7E2-D7FA-414B-9669-ACC0A105A550}">
      <dsp:nvSpPr>
        <dsp:cNvPr id="0" name=""/>
        <dsp:cNvSpPr/>
      </dsp:nvSpPr>
      <dsp:spPr>
        <a:xfrm>
          <a:off x="663900" y="1785912"/>
          <a:ext cx="221151" cy="172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81"/>
              </a:lnTo>
              <a:lnTo>
                <a:pt x="221151" y="17249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3C4C9-DB26-44B4-B428-14368E3D4221}">
      <dsp:nvSpPr>
        <dsp:cNvPr id="0" name=""/>
        <dsp:cNvSpPr/>
      </dsp:nvSpPr>
      <dsp:spPr>
        <a:xfrm>
          <a:off x="663900" y="1785912"/>
          <a:ext cx="221151" cy="67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197"/>
              </a:lnTo>
              <a:lnTo>
                <a:pt x="221151" y="678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E8DB8-1F94-4913-8CA9-A87ED991BA7C}">
      <dsp:nvSpPr>
        <dsp:cNvPr id="0" name=""/>
        <dsp:cNvSpPr/>
      </dsp:nvSpPr>
      <dsp:spPr>
        <a:xfrm>
          <a:off x="1253637" y="739128"/>
          <a:ext cx="2414236" cy="309612"/>
        </a:xfrm>
        <a:custGeom>
          <a:avLst/>
          <a:gdLst/>
          <a:ahLst/>
          <a:cxnLst/>
          <a:rect l="0" t="0" r="0" b="0"/>
          <a:pathLst>
            <a:path>
              <a:moveTo>
                <a:pt x="2414236" y="0"/>
              </a:moveTo>
              <a:lnTo>
                <a:pt x="2414236" y="154806"/>
              </a:lnTo>
              <a:lnTo>
                <a:pt x="0" y="154806"/>
              </a:lnTo>
              <a:lnTo>
                <a:pt x="0" y="309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B99E3-0712-4E92-922D-C98677CADA91}">
      <dsp:nvSpPr>
        <dsp:cNvPr id="0" name=""/>
        <dsp:cNvSpPr/>
      </dsp:nvSpPr>
      <dsp:spPr>
        <a:xfrm>
          <a:off x="2930702" y="1957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Big data</a:t>
          </a:r>
          <a:endParaRPr lang="zh-TW" altLang="en-US" sz="2400" kern="1200" dirty="0"/>
        </a:p>
      </dsp:txBody>
      <dsp:txXfrm>
        <a:off x="2930702" y="1957"/>
        <a:ext cx="1474343" cy="737171"/>
      </dsp:txXfrm>
    </dsp:sp>
    <dsp:sp modelId="{9FF9479F-6770-4053-B1C7-B010BE68128D}">
      <dsp:nvSpPr>
        <dsp:cNvPr id="0" name=""/>
        <dsp:cNvSpPr/>
      </dsp:nvSpPr>
      <dsp:spPr>
        <a:xfrm>
          <a:off x="516466" y="1048740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science</a:t>
          </a:r>
          <a:endParaRPr lang="zh-TW" altLang="en-US" sz="2400" kern="1200" dirty="0"/>
        </a:p>
      </dsp:txBody>
      <dsp:txXfrm>
        <a:off x="516466" y="1048740"/>
        <a:ext cx="1474343" cy="737171"/>
      </dsp:txXfrm>
    </dsp:sp>
    <dsp:sp modelId="{5982231E-1FF0-4D93-B2E8-E81FC70A26F7}">
      <dsp:nvSpPr>
        <dsp:cNvPr id="0" name=""/>
        <dsp:cNvSpPr/>
      </dsp:nvSpPr>
      <dsp:spPr>
        <a:xfrm>
          <a:off x="885051" y="2095524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Thesis</a:t>
          </a:r>
          <a:endParaRPr lang="zh-TW" altLang="en-US" sz="2400" kern="1200" dirty="0"/>
        </a:p>
      </dsp:txBody>
      <dsp:txXfrm>
        <a:off x="885051" y="2095524"/>
        <a:ext cx="1474343" cy="737171"/>
      </dsp:txXfrm>
    </dsp:sp>
    <dsp:sp modelId="{1F7126B9-ECB2-48B5-9FC3-82ABFFE1BBA7}">
      <dsp:nvSpPr>
        <dsp:cNvPr id="0" name=""/>
        <dsp:cNvSpPr/>
      </dsp:nvSpPr>
      <dsp:spPr>
        <a:xfrm>
          <a:off x="885051" y="3142308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Research</a:t>
          </a:r>
          <a:endParaRPr lang="zh-TW" altLang="en-US" sz="2400" kern="1200" dirty="0"/>
        </a:p>
      </dsp:txBody>
      <dsp:txXfrm>
        <a:off x="885051" y="3142308"/>
        <a:ext cx="1474343" cy="737171"/>
      </dsp:txXfrm>
    </dsp:sp>
    <dsp:sp modelId="{324EE36F-C7E8-484D-9855-8F9C1271245C}">
      <dsp:nvSpPr>
        <dsp:cNvPr id="0" name=""/>
        <dsp:cNvSpPr/>
      </dsp:nvSpPr>
      <dsp:spPr>
        <a:xfrm>
          <a:off x="2300421" y="1048740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Super computers</a:t>
          </a:r>
          <a:endParaRPr lang="zh-TW" altLang="en-US" sz="2400" kern="1200" dirty="0"/>
        </a:p>
      </dsp:txBody>
      <dsp:txXfrm>
        <a:off x="2300421" y="1048740"/>
        <a:ext cx="1474343" cy="737171"/>
      </dsp:txXfrm>
    </dsp:sp>
    <dsp:sp modelId="{C699CBD7-6A6E-4E78-A3EC-B9D77B380179}">
      <dsp:nvSpPr>
        <dsp:cNvPr id="0" name=""/>
        <dsp:cNvSpPr/>
      </dsp:nvSpPr>
      <dsp:spPr>
        <a:xfrm>
          <a:off x="2669006" y="2095524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Budget</a:t>
          </a:r>
          <a:endParaRPr lang="zh-TW" altLang="en-US" sz="2400" kern="1200" dirty="0"/>
        </a:p>
      </dsp:txBody>
      <dsp:txXfrm>
        <a:off x="2669006" y="2095524"/>
        <a:ext cx="1474343" cy="737171"/>
      </dsp:txXfrm>
    </dsp:sp>
    <dsp:sp modelId="{3F50F4C7-2D72-46EB-8988-14AE58698D99}">
      <dsp:nvSpPr>
        <dsp:cNvPr id="0" name=""/>
        <dsp:cNvSpPr/>
      </dsp:nvSpPr>
      <dsp:spPr>
        <a:xfrm>
          <a:off x="2669006" y="3142308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Capital</a:t>
          </a:r>
          <a:endParaRPr lang="zh-TW" altLang="en-US" sz="2400" kern="1200" dirty="0"/>
        </a:p>
      </dsp:txBody>
      <dsp:txXfrm>
        <a:off x="2669006" y="3142308"/>
        <a:ext cx="1474343" cy="737171"/>
      </dsp:txXfrm>
    </dsp:sp>
    <dsp:sp modelId="{6479DB98-DBD6-4F34-A657-90924511AC96}">
      <dsp:nvSpPr>
        <dsp:cNvPr id="0" name=""/>
        <dsp:cNvSpPr/>
      </dsp:nvSpPr>
      <dsp:spPr>
        <a:xfrm>
          <a:off x="5344939" y="1048740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sources</a:t>
          </a:r>
          <a:endParaRPr lang="zh-TW" altLang="en-US" sz="2400" kern="1200" dirty="0"/>
        </a:p>
      </dsp:txBody>
      <dsp:txXfrm>
        <a:off x="5344939" y="1048740"/>
        <a:ext cx="1474343" cy="737171"/>
      </dsp:txXfrm>
    </dsp:sp>
    <dsp:sp modelId="{40C566A0-9753-4856-BC50-9B413D0DF434}">
      <dsp:nvSpPr>
        <dsp:cNvPr id="0" name=""/>
        <dsp:cNvSpPr/>
      </dsp:nvSpPr>
      <dsp:spPr>
        <a:xfrm>
          <a:off x="4452962" y="2095524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cleaning</a:t>
          </a:r>
          <a:endParaRPr lang="zh-TW" altLang="en-US" sz="2400" kern="1200" dirty="0"/>
        </a:p>
      </dsp:txBody>
      <dsp:txXfrm>
        <a:off x="4452962" y="2095524"/>
        <a:ext cx="1474343" cy="737171"/>
      </dsp:txXfrm>
    </dsp:sp>
    <dsp:sp modelId="{C01E56E2-4CF5-4806-AA71-2AD3C5AD0295}">
      <dsp:nvSpPr>
        <dsp:cNvPr id="0" name=""/>
        <dsp:cNvSpPr/>
      </dsp:nvSpPr>
      <dsp:spPr>
        <a:xfrm>
          <a:off x="6236917" y="2095524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Data collecting</a:t>
          </a:r>
          <a:endParaRPr lang="zh-TW" altLang="en-US" sz="2400" kern="1200" dirty="0"/>
        </a:p>
      </dsp:txBody>
      <dsp:txXfrm>
        <a:off x="6236917" y="2095524"/>
        <a:ext cx="1474343" cy="737171"/>
      </dsp:txXfrm>
    </dsp:sp>
    <dsp:sp modelId="{6F73DF38-0E1E-446C-A4A4-93D553AAE977}">
      <dsp:nvSpPr>
        <dsp:cNvPr id="0" name=""/>
        <dsp:cNvSpPr/>
      </dsp:nvSpPr>
      <dsp:spPr>
        <a:xfrm>
          <a:off x="6605502" y="3142308"/>
          <a:ext cx="1474343" cy="737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Legal issues</a:t>
          </a:r>
          <a:endParaRPr lang="zh-TW" altLang="en-US" sz="2400" kern="1200" dirty="0"/>
        </a:p>
      </dsp:txBody>
      <dsp:txXfrm>
        <a:off x="6605502" y="3142308"/>
        <a:ext cx="1474343" cy="737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4.06037v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QU_F3_XbRMmQI01Sk5dmzw/By9JdlHZz?type=view" TargetMode="External"/><Relationship Id="rId2" Type="http://schemas.openxmlformats.org/officeDocument/2006/relationships/hyperlink" Target="https://www.kaggle.com/c/kktv-data-game-17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DF970-31AD-4DF1-BFDD-04222B5A5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Big Data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BE9B1-3E11-47CA-B92E-5736410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吳邦寧</a:t>
            </a:r>
          </a:p>
        </p:txBody>
      </p:sp>
    </p:spTree>
    <p:extLst>
      <p:ext uri="{BB962C8B-B14F-4D97-AF65-F5344CB8AC3E}">
        <p14:creationId xmlns:p14="http://schemas.microsoft.com/office/powerpoint/2010/main" val="177830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9B720-4E7D-4564-9BB4-5FF3E7ADD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Thank you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1E5875-5C89-400D-8AAA-E759A9F01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1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big data?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51808-83FA-4907-B7C5-80AF15BD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學術：那做出來的成果就要能發</a:t>
            </a:r>
            <a:r>
              <a:rPr lang="en-US" altLang="zh-TW" dirty="0"/>
              <a:t> paper</a:t>
            </a:r>
          </a:p>
          <a:p>
            <a:pPr lvl="1"/>
            <a:r>
              <a:rPr lang="en-US" altLang="zh-TW" dirty="0"/>
              <a:t>Big data</a:t>
            </a:r>
            <a:r>
              <a:rPr lang="zh-TW" altLang="en-US" dirty="0"/>
              <a:t>：邏輯合理且實驗嚴謹，但不一定要能應用</a:t>
            </a:r>
            <a:endParaRPr lang="en-US" altLang="zh-TW" dirty="0"/>
          </a:p>
          <a:p>
            <a:r>
              <a:rPr lang="zh-TW" altLang="en-US" dirty="0"/>
              <a:t>募資、籌資：那做出來的</a:t>
            </a:r>
            <a:r>
              <a:rPr lang="en-US" altLang="zh-TW" dirty="0"/>
              <a:t> Big Data </a:t>
            </a:r>
            <a:r>
              <a:rPr lang="zh-TW" altLang="en-US" dirty="0"/>
              <a:t>就要能說服投資人</a:t>
            </a:r>
            <a:endParaRPr lang="en-US" altLang="zh-TW" dirty="0"/>
          </a:p>
          <a:p>
            <a:pPr lvl="1"/>
            <a:r>
              <a:rPr lang="en-US" altLang="zh-TW" dirty="0"/>
              <a:t>Big data</a:t>
            </a:r>
            <a:r>
              <a:rPr lang="zh-TW" altLang="en-US" dirty="0"/>
              <a:t>：夢想、未來 </a:t>
            </a:r>
            <a:endParaRPr lang="en-US" altLang="zh-TW" dirty="0"/>
          </a:p>
          <a:p>
            <a:r>
              <a:rPr lang="zh-TW" altLang="en-US" dirty="0"/>
              <a:t>優化、改進生產流程：那研究出來的成果就要能有實質產出</a:t>
            </a:r>
            <a:endParaRPr lang="en-US" altLang="zh-TW" dirty="0"/>
          </a:p>
          <a:p>
            <a:pPr lvl="1"/>
            <a:r>
              <a:rPr lang="en-US" altLang="zh-TW" dirty="0"/>
              <a:t>Big data</a:t>
            </a:r>
            <a:r>
              <a:rPr lang="zh-TW" altLang="en-US" dirty="0"/>
              <a:t>：就算只是拉</a:t>
            </a:r>
            <a:r>
              <a:rPr lang="en-US" altLang="zh-TW" dirty="0"/>
              <a:t> Excel</a:t>
            </a:r>
            <a:r>
              <a:rPr lang="zh-TW" altLang="en-US" dirty="0"/>
              <a:t>，這也沒問題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89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pic>
        <p:nvPicPr>
          <p:cNvPr id="1026" name="Picture 2" descr="以統計人的觀點談Big Data | 讀數一格">
            <a:extLst>
              <a:ext uri="{FF2B5EF4-FFF2-40B4-BE49-F238E27FC236}">
                <a16:creationId xmlns:a16="http://schemas.microsoft.com/office/drawing/2014/main" id="{F6D10FEA-4F0E-47E8-8DE7-2A816B0216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82" y="1737254"/>
            <a:ext cx="7015372" cy="47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4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Mysteries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51808-83FA-4907-B7C5-80AF15BD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以統計人的觀點談Big Data | 讀數一格">
            <a:extLst>
              <a:ext uri="{FF2B5EF4-FFF2-40B4-BE49-F238E27FC236}">
                <a16:creationId xmlns:a16="http://schemas.microsoft.com/office/drawing/2014/main" id="{A0F01493-E5C4-42A6-8EC2-F8969D6C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82" y="1737254"/>
            <a:ext cx="7015372" cy="47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6A68199-FD52-4D45-8796-9E216A608E65}"/>
              </a:ext>
            </a:extLst>
          </p:cNvPr>
          <p:cNvSpPr/>
          <p:nvPr/>
        </p:nvSpPr>
        <p:spPr>
          <a:xfrm>
            <a:off x="2294467" y="2861733"/>
            <a:ext cx="3640666" cy="14139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E2E763-DCB2-4DC3-AD30-3EDFCA9DB9C4}"/>
              </a:ext>
            </a:extLst>
          </p:cNvPr>
          <p:cNvSpPr/>
          <p:nvPr/>
        </p:nvSpPr>
        <p:spPr>
          <a:xfrm>
            <a:off x="6096000" y="3335867"/>
            <a:ext cx="1413933" cy="2269065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F2A488-924E-4B2F-93EC-7B3F34F1943F}"/>
              </a:ext>
            </a:extLst>
          </p:cNvPr>
          <p:cNvSpPr/>
          <p:nvPr/>
        </p:nvSpPr>
        <p:spPr>
          <a:xfrm>
            <a:off x="3241109" y="4470399"/>
            <a:ext cx="2064243" cy="29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實際上的主要工作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598C21-95CA-417C-93BB-89B15A0F2E10}"/>
              </a:ext>
            </a:extLst>
          </p:cNvPr>
          <p:cNvSpPr/>
          <p:nvPr/>
        </p:nvSpPr>
        <p:spPr>
          <a:xfrm>
            <a:off x="6215345" y="5793188"/>
            <a:ext cx="2098922" cy="2993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你以為的主要工作</a:t>
            </a:r>
          </a:p>
        </p:txBody>
      </p:sp>
    </p:spTree>
    <p:extLst>
      <p:ext uri="{BB962C8B-B14F-4D97-AF65-F5344CB8AC3E}">
        <p14:creationId xmlns:p14="http://schemas.microsoft.com/office/powerpoint/2010/main" val="170567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Mysteries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51808-83FA-4907-B7C5-80AF15BD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業界</a:t>
            </a:r>
            <a:endParaRPr lang="en-US" altLang="zh-TW" dirty="0"/>
          </a:p>
          <a:p>
            <a:pPr lvl="1"/>
            <a:r>
              <a:rPr lang="zh-TW" altLang="en-US" dirty="0"/>
              <a:t>與其花時間捲模型，不如花時間洗資料</a:t>
            </a:r>
            <a:endParaRPr lang="en-US" altLang="zh-TW" dirty="0"/>
          </a:p>
          <a:p>
            <a:pPr lvl="1"/>
            <a:r>
              <a:rPr lang="zh-TW" altLang="en-US" dirty="0"/>
              <a:t>與其開機器學習，不如好好設計</a:t>
            </a:r>
            <a:r>
              <a:rPr lang="en-US" altLang="zh-TW" dirty="0"/>
              <a:t> Features</a:t>
            </a:r>
          </a:p>
          <a:p>
            <a:pPr lvl="1"/>
            <a:r>
              <a:rPr lang="zh-TW" altLang="en-US" dirty="0"/>
              <a:t>與其花時間跟老闆講模型多厲害，不如跟老闆講說可以賺多少錢</a:t>
            </a:r>
            <a:endParaRPr lang="en-US" altLang="zh-TW" dirty="0"/>
          </a:p>
          <a:p>
            <a:pPr lvl="1"/>
            <a:r>
              <a:rPr lang="zh-TW" altLang="en-US" dirty="0"/>
              <a:t>如果一篇論文沒有附上好用的實作</a:t>
            </a:r>
            <a:endParaRPr lang="en-US" altLang="zh-TW" dirty="0"/>
          </a:p>
          <a:p>
            <a:pPr lvl="2"/>
            <a:r>
              <a:rPr lang="zh-TW" altLang="en-US" dirty="0"/>
              <a:t>建議跳過他，沒時間重現整個實作</a:t>
            </a:r>
            <a:endParaRPr lang="en-US" altLang="zh-TW" dirty="0"/>
          </a:p>
          <a:p>
            <a:pPr lvl="1"/>
            <a:r>
              <a:rPr lang="zh-TW" altLang="en-US" dirty="0"/>
              <a:t>中國的研究成果十分厲害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59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&amp; Big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51808-83FA-4907-B7C5-80AF15BD2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資料科學</a:t>
            </a:r>
            <a:endParaRPr lang="en-US" altLang="zh-TW" dirty="0"/>
          </a:p>
          <a:p>
            <a:pPr lvl="1"/>
            <a:r>
              <a:rPr lang="zh-TW" altLang="en-US" dirty="0"/>
              <a:t>通常不會跑巨型資料集</a:t>
            </a:r>
            <a:endParaRPr lang="en-US" altLang="zh-TW" dirty="0"/>
          </a:p>
          <a:p>
            <a:pPr lvl="1"/>
            <a:r>
              <a:rPr lang="en-US" altLang="zh-TW" dirty="0"/>
              <a:t>Excel </a:t>
            </a:r>
            <a:r>
              <a:rPr lang="zh-TW" altLang="en-US" dirty="0"/>
              <a:t>不失為好方法</a:t>
            </a:r>
            <a:endParaRPr lang="en-US" altLang="zh-TW" dirty="0"/>
          </a:p>
          <a:p>
            <a:pPr lvl="1"/>
            <a:r>
              <a:rPr lang="en-US" altLang="zh-TW" dirty="0"/>
              <a:t>Google</a:t>
            </a:r>
            <a:r>
              <a:rPr lang="zh-TW" altLang="en-US" dirty="0"/>
              <a:t> </a:t>
            </a:r>
            <a:r>
              <a:rPr lang="en-US" altLang="zh-TW" dirty="0" err="1"/>
              <a:t>Colab</a:t>
            </a:r>
            <a:r>
              <a:rPr lang="zh-TW" altLang="en-US" dirty="0"/>
              <a:t> 很方便</a:t>
            </a:r>
            <a:endParaRPr lang="en-US" altLang="zh-TW" dirty="0"/>
          </a:p>
          <a:p>
            <a:pPr lvl="1"/>
            <a:r>
              <a:rPr lang="en-US" altLang="zh-TW" dirty="0"/>
              <a:t>Feature </a:t>
            </a:r>
            <a:r>
              <a:rPr lang="en-US" altLang="zh-TW" dirty="0" err="1"/>
              <a:t>Enginnering</a:t>
            </a:r>
            <a:endParaRPr lang="en-US" altLang="zh-TW" dirty="0"/>
          </a:p>
          <a:p>
            <a:pPr lvl="1"/>
            <a:r>
              <a:rPr lang="en-US" altLang="zh-TW" dirty="0"/>
              <a:t>Pick (or invent) models</a:t>
            </a:r>
          </a:p>
          <a:p>
            <a:pPr lvl="1"/>
            <a:r>
              <a:rPr lang="en-US" altLang="zh-TW" dirty="0"/>
              <a:t>.csv, .txt, .xlsx</a:t>
            </a:r>
          </a:p>
          <a:p>
            <a:pPr lvl="1"/>
            <a:r>
              <a:rPr lang="zh-TW" altLang="en-US" dirty="0"/>
              <a:t>重點在於創意、想法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E613-9903-4B31-BB08-F883C23DE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大數據</a:t>
            </a:r>
            <a:endParaRPr lang="en-US" altLang="zh-TW" dirty="0"/>
          </a:p>
          <a:p>
            <a:pPr lvl="1"/>
            <a:r>
              <a:rPr lang="zh-TW" altLang="en-US" dirty="0"/>
              <a:t>處理巨型數據</a:t>
            </a:r>
            <a:endParaRPr lang="en-US" altLang="zh-TW" dirty="0"/>
          </a:p>
          <a:p>
            <a:pPr lvl="1"/>
            <a:r>
              <a:rPr lang="zh-TW" altLang="en-US" dirty="0"/>
              <a:t>量變引發質變</a:t>
            </a:r>
            <a:endParaRPr lang="en-US" altLang="zh-TW" dirty="0"/>
          </a:p>
          <a:p>
            <a:pPr lvl="1"/>
            <a:r>
              <a:rPr lang="zh-TW" altLang="en-US" dirty="0"/>
              <a:t>巨型公司</a:t>
            </a:r>
            <a:endParaRPr lang="en-US" altLang="zh-TW" dirty="0"/>
          </a:p>
          <a:p>
            <a:pPr lvl="1"/>
            <a:r>
              <a:rPr lang="zh-TW" altLang="en-US" dirty="0"/>
              <a:t>經典且研究詳盡的題目，但從未大規模實現過</a:t>
            </a:r>
            <a:endParaRPr lang="en-US" altLang="zh-TW" dirty="0"/>
          </a:p>
          <a:p>
            <a:pPr lvl="1"/>
            <a:r>
              <a:rPr lang="en-US" altLang="zh-TW" dirty="0"/>
              <a:t>.parquet, .</a:t>
            </a:r>
            <a:r>
              <a:rPr lang="en-US" altLang="zh-TW" dirty="0" err="1"/>
              <a:t>hdf</a:t>
            </a:r>
            <a:r>
              <a:rPr lang="en-US" altLang="zh-TW" dirty="0"/>
              <a:t>, .</a:t>
            </a:r>
            <a:r>
              <a:rPr lang="en-US" altLang="zh-TW" dirty="0" err="1"/>
              <a:t>sql</a:t>
            </a:r>
            <a:endParaRPr lang="en-US" altLang="zh-TW" dirty="0"/>
          </a:p>
          <a:p>
            <a:pPr lvl="1"/>
            <a:r>
              <a:rPr lang="zh-TW" altLang="en-US" dirty="0"/>
              <a:t>重點在於資本、海量數據</a:t>
            </a:r>
          </a:p>
        </p:txBody>
      </p:sp>
    </p:spTree>
    <p:extLst>
      <p:ext uri="{BB962C8B-B14F-4D97-AF65-F5344CB8AC3E}">
        <p14:creationId xmlns:p14="http://schemas.microsoft.com/office/powerpoint/2010/main" val="31321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Science &amp; Big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51808-83FA-4907-B7C5-80AF15BD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台語轉英文</a:t>
            </a:r>
            <a:r>
              <a:rPr lang="en-US" altLang="zh-TW" dirty="0"/>
              <a:t> (Meta)</a:t>
            </a:r>
          </a:p>
          <a:p>
            <a:pPr lvl="1"/>
            <a:r>
              <a:rPr lang="zh-TW" altLang="en-US" dirty="0"/>
              <a:t>論文：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https://arxiv.org/pdf/1904.06037v2.pdf</a:t>
            </a:r>
            <a:r>
              <a:rPr lang="en-US" altLang="zh-TW" dirty="0"/>
              <a:t>, 2019, LSTM seq-to-seq</a:t>
            </a:r>
          </a:p>
          <a:p>
            <a:pPr lvl="1"/>
            <a:r>
              <a:rPr lang="en-US" altLang="zh-TW" dirty="0"/>
              <a:t>Meta </a:t>
            </a:r>
            <a:r>
              <a:rPr lang="zh-TW" altLang="en-US" dirty="0"/>
              <a:t>砸錢去大規模實現他</a:t>
            </a:r>
            <a:r>
              <a:rPr lang="en-US" altLang="zh-TW" dirty="0"/>
              <a:t>, 2022</a:t>
            </a:r>
          </a:p>
          <a:p>
            <a:r>
              <a:rPr lang="zh-TW" altLang="en-US" dirty="0"/>
              <a:t>路徑最佳化 </a:t>
            </a:r>
            <a:r>
              <a:rPr lang="en-US" altLang="zh-TW" dirty="0"/>
              <a:t>(Uber)</a:t>
            </a:r>
          </a:p>
          <a:p>
            <a:pPr lvl="1"/>
            <a:r>
              <a:rPr lang="zh-TW" altLang="en-US" dirty="0"/>
              <a:t>論文：</a:t>
            </a:r>
            <a:r>
              <a:rPr lang="en-US" altLang="zh-TW" dirty="0"/>
              <a:t>TSP (Traveling Salesman Problem), MIP (Mixed Integer Programming)</a:t>
            </a:r>
          </a:p>
          <a:p>
            <a:pPr lvl="1"/>
            <a:r>
              <a:rPr lang="en-US" altLang="zh-TW" dirty="0"/>
              <a:t>Uber </a:t>
            </a:r>
            <a:r>
              <a:rPr lang="zh-TW" altLang="en-US" dirty="0"/>
              <a:t>砸錢去大規模實現他，為了跑巨型模型，還發明了</a:t>
            </a:r>
            <a:r>
              <a:rPr lang="en-US" altLang="zh-TW" dirty="0"/>
              <a:t> </a:t>
            </a:r>
            <a:r>
              <a:rPr lang="en-US" altLang="zh-TW" dirty="0" err="1"/>
              <a:t>Horovod</a:t>
            </a:r>
            <a:endParaRPr lang="en-US" altLang="zh-TW" dirty="0"/>
          </a:p>
          <a:p>
            <a:r>
              <a:rPr lang="zh-TW" altLang="en-US" dirty="0"/>
              <a:t>基於消費行為的信用評級</a:t>
            </a:r>
            <a:r>
              <a:rPr lang="en-US" altLang="zh-TW" dirty="0"/>
              <a:t> (Alibaba)</a:t>
            </a:r>
          </a:p>
          <a:p>
            <a:pPr lvl="1"/>
            <a:r>
              <a:rPr lang="zh-TW" altLang="en-US" dirty="0"/>
              <a:t>專利：</a:t>
            </a:r>
            <a:r>
              <a:rPr lang="en-US" altLang="zh-TW" dirty="0"/>
              <a:t>WO 2017/181346 A1, 2017</a:t>
            </a:r>
          </a:p>
          <a:p>
            <a:pPr lvl="1"/>
            <a:r>
              <a:rPr lang="zh-TW" altLang="en-US" dirty="0"/>
              <a:t>馬雲砸大錢去創造螞蟻金服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717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4AE1-071E-45F7-9EB9-3434E8A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0FAE470-16B6-4097-A789-DEC29F814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089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3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E2CEC-2730-4CD3-B0BA-D008AE5A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 (Kaggle, KKTV Prediction)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2B01D-15A3-4418-9722-E80F13D9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 provided by KKTV (</a:t>
            </a:r>
            <a:r>
              <a:rPr lang="en-US" altLang="zh-TW" dirty="0" err="1"/>
              <a:t>KKBox</a:t>
            </a:r>
            <a:r>
              <a:rPr lang="en-US" altLang="zh-TW" dirty="0"/>
              <a:t> and its affiliates)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https://www.kaggle.com/c/kktv-data-game-1711</a:t>
            </a:r>
            <a:endParaRPr lang="en-US" altLang="zh-TW" dirty="0"/>
          </a:p>
          <a:p>
            <a:r>
              <a:rPr lang="en-US" altLang="zh-TW" dirty="0"/>
              <a:t>Solution</a:t>
            </a:r>
            <a:endParaRPr lang="en-US" altLang="zh-TW" u="sng" dirty="0">
              <a:hlinkClick r:id="rId3"/>
            </a:endParaRPr>
          </a:p>
          <a:p>
            <a:pPr lvl="1"/>
            <a:r>
              <a:rPr lang="en-US" altLang="zh-TW" dirty="0">
                <a:hlinkClick r:id="rId3"/>
              </a:rPr>
              <a:t>https://hackmd.io/@QU_F3_XbRMmQI01Sk5dmzw/By9JdlHZz?type=view</a:t>
            </a:r>
            <a:endParaRPr lang="en-US" altLang="zh-TW" dirty="0"/>
          </a:p>
          <a:p>
            <a:pPr lvl="1"/>
            <a:r>
              <a:rPr lang="zh-TW" altLang="en-US" dirty="0">
                <a:effectLst/>
              </a:rPr>
              <a:t>將倒數四個禮拜的觀看時間依 </a:t>
            </a:r>
            <a:r>
              <a:rPr lang="en-US" altLang="zh-TW" dirty="0">
                <a:effectLst/>
              </a:rPr>
              <a:t>(0.1, 0.2, 0.3, 0.4) </a:t>
            </a:r>
            <a:r>
              <a:rPr lang="zh-TW" altLang="en-US" dirty="0">
                <a:effectLst/>
              </a:rPr>
              <a:t>的比例加總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就算只是簡單加法跟乘法，常常也能得到還可以的答案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4398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447</Words>
  <Application>Microsoft Office PowerPoint</Application>
  <PresentationFormat>寬螢幕</PresentationFormat>
  <Paragraphs>67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多面向</vt:lpstr>
      <vt:lpstr>Introduction to Big Data</vt:lpstr>
      <vt:lpstr>Why big data?</vt:lpstr>
      <vt:lpstr>流程</vt:lpstr>
      <vt:lpstr>Mysteries</vt:lpstr>
      <vt:lpstr>Mysteries</vt:lpstr>
      <vt:lpstr>Data Science &amp; Big Data</vt:lpstr>
      <vt:lpstr>Data Science &amp; Big Data</vt:lpstr>
      <vt:lpstr>Big data</vt:lpstr>
      <vt:lpstr>An example (Kaggle, KKTV Prediction)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Lawrence Wu</dc:creator>
  <cp:lastModifiedBy>Lawrence Wu</cp:lastModifiedBy>
  <cp:revision>10</cp:revision>
  <dcterms:created xsi:type="dcterms:W3CDTF">2022-11-07T12:28:33Z</dcterms:created>
  <dcterms:modified xsi:type="dcterms:W3CDTF">2022-11-10T10:58:04Z</dcterms:modified>
</cp:coreProperties>
</file>