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6" r:id="rId13"/>
    <p:sldId id="269" r:id="rId14"/>
    <p:sldId id="272" r:id="rId15"/>
    <p:sldId id="270" r:id="rId16"/>
    <p:sldId id="271" r:id="rId17"/>
    <p:sldId id="265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4" autoAdjust="0"/>
    <p:restoredTop sz="94660"/>
  </p:normalViewPr>
  <p:slideViewPr>
    <p:cSldViewPr>
      <p:cViewPr varScale="1">
        <p:scale>
          <a:sx n="34" d="100"/>
          <a:sy n="34" d="100"/>
        </p:scale>
        <p:origin x="-129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DE0-DC39-4CDC-AA5C-6243D98B70AD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649-78A2-4A82-AF4A-25D4C229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gyuCoder/SkyRTC-demo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既然没有定义具体的信令的协议，我们就可以选择任意方式（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），采用任意的协议（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XMPP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）来传递信令，建立信道，比如我写的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demo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，就是用的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模块，在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上传递信令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需要信令来交换的信息有三种：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的信息：用来初始化通信还有报错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网络配置：比如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地址和端口啥的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媒体适配：发送方和接收方的浏览器能够接受什么样的编码器和分辨率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EA649-78A2-4A82-AF4A-25D4C2296A8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5814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Web Real-Time Communication</a:t>
            </a:r>
            <a:endParaRPr lang="zh-CN" altLang="en-US" dirty="0"/>
          </a:p>
        </p:txBody>
      </p:sp>
      <p:pic>
        <p:nvPicPr>
          <p:cNvPr id="1026" name="Picture 2" descr="WebRTC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974066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三个接口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MediaStream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RTCPeerConnection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RTCDataChannel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MediaStream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为</a:t>
            </a:r>
            <a:r>
              <a:rPr lang="en-US" altLang="zh-CN" dirty="0" err="1" smtClean="0"/>
              <a:t>WebRTC</a:t>
            </a:r>
            <a:r>
              <a:rPr lang="zh-CN" altLang="en-US" dirty="0" smtClean="0"/>
              <a:t>提供了从设备的摄像头、话筒获取视频、音频流数据的功能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window.URL.createObjectURL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localMediaStream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video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属性播放的</a:t>
            </a:r>
            <a:r>
              <a:rPr lang="en-US" altLang="zh-CN" dirty="0" smtClean="0"/>
              <a:t>Blob URL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     video</a:t>
            </a:r>
            <a:r>
              <a:rPr lang="zh-CN" altLang="en-US" b="1" dirty="0" smtClean="0">
                <a:solidFill>
                  <a:srgbClr val="FFC000"/>
                </a:solidFill>
              </a:rPr>
              <a:t>上加</a:t>
            </a:r>
            <a:r>
              <a:rPr lang="en-US" altLang="zh-CN" b="1" dirty="0" err="1" smtClean="0">
                <a:solidFill>
                  <a:srgbClr val="FFC000"/>
                </a:solidFill>
              </a:rPr>
              <a:t>autoplay</a:t>
            </a:r>
            <a:r>
              <a:rPr lang="zh-CN" altLang="en-US" b="1" dirty="0" smtClean="0">
                <a:solidFill>
                  <a:srgbClr val="FFC000"/>
                </a:solidFill>
              </a:rPr>
              <a:t>属性，否则只能捕获到一张图片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zh-CN" altLang="en-US" dirty="0" smtClean="0"/>
              <a:t>     通过</a:t>
            </a:r>
            <a:r>
              <a:rPr lang="en-US" altLang="zh-CN" dirty="0" err="1" smtClean="0"/>
              <a:t>getAudioTracks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getVideoTracks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方法来获得流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约束对象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* video: </a:t>
            </a:r>
            <a:r>
              <a:rPr lang="zh-CN" altLang="en-US" dirty="0" smtClean="0"/>
              <a:t>是否接受视频流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* </a:t>
            </a:r>
            <a:r>
              <a:rPr lang="en-US" altLang="zh-CN" dirty="0" smtClean="0"/>
              <a:t>audio</a:t>
            </a:r>
            <a:r>
              <a:rPr lang="zh-CN" altLang="en-US" dirty="0" smtClean="0"/>
              <a:t>：是否接受音频流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* </a:t>
            </a:r>
            <a:r>
              <a:rPr lang="en-US" altLang="zh-CN" dirty="0" err="1" smtClean="0"/>
              <a:t>MinWidth</a:t>
            </a:r>
            <a:r>
              <a:rPr lang="en-US" altLang="zh-CN" dirty="0" smtClean="0"/>
              <a:t>: </a:t>
            </a:r>
            <a:r>
              <a:rPr lang="zh-CN" altLang="en-US" dirty="0" smtClean="0"/>
              <a:t>视频流的最小宽度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* </a:t>
            </a:r>
            <a:r>
              <a:rPr lang="en-US" altLang="zh-CN" dirty="0" err="1" smtClean="0"/>
              <a:t>MaxWidth</a:t>
            </a:r>
            <a:r>
              <a:rPr lang="zh-CN" altLang="en-US" dirty="0" smtClean="0"/>
              <a:t>：视频流的最大宽度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* </a:t>
            </a:r>
            <a:r>
              <a:rPr lang="en-US" altLang="zh-CN" dirty="0" err="1" smtClean="0"/>
              <a:t>MinHeight</a:t>
            </a:r>
            <a:r>
              <a:rPr lang="zh-CN" altLang="en-US" dirty="0" smtClean="0"/>
              <a:t>：视频流的最小高度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* </a:t>
            </a:r>
            <a:r>
              <a:rPr lang="en-US" altLang="zh-CN" dirty="0" err="1" smtClean="0"/>
              <a:t>MaxHiehgt</a:t>
            </a:r>
            <a:r>
              <a:rPr lang="zh-CN" altLang="en-US" dirty="0" smtClean="0"/>
              <a:t>：视频流的最大高度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* </a:t>
            </a:r>
            <a:r>
              <a:rPr lang="en-US" altLang="zh-CN" dirty="0" err="1" smtClean="0"/>
              <a:t>MinAspectRatio</a:t>
            </a:r>
            <a:r>
              <a:rPr lang="zh-CN" altLang="en-US" dirty="0" smtClean="0"/>
              <a:t>：视频流的最小宽高比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* </a:t>
            </a:r>
            <a:r>
              <a:rPr lang="en-US" altLang="zh-CN" dirty="0" err="1" smtClean="0"/>
              <a:t>MaxAspectRatio</a:t>
            </a:r>
            <a:r>
              <a:rPr lang="zh-CN" altLang="en-US" dirty="0" smtClean="0"/>
              <a:t>：视频流的最大宽高比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* </a:t>
            </a:r>
            <a:r>
              <a:rPr lang="en-US" altLang="zh-CN" dirty="0" err="1" smtClean="0"/>
              <a:t>MinFramerate</a:t>
            </a:r>
            <a:r>
              <a:rPr lang="zh-CN" altLang="en-US" dirty="0" smtClean="0"/>
              <a:t>：视频流的最小帧速率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* </a:t>
            </a:r>
            <a:r>
              <a:rPr lang="en-US" altLang="zh-CN" dirty="0" err="1" smtClean="0"/>
              <a:t>MaxFramerate</a:t>
            </a:r>
            <a:r>
              <a:rPr lang="zh-CN" altLang="en-US" dirty="0" smtClean="0"/>
              <a:t>：视频流的最大帧速率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RTCPeerConnection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WebRTC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RTCPeerConnection</a:t>
            </a:r>
            <a:r>
              <a:rPr lang="zh-CN" altLang="en-US" dirty="0" smtClean="0"/>
              <a:t>来在浏览器之间传递流数据，这个流数据通道是点对点的，不需要经过服务器进行中转。但是这并不意味着我们能抛弃服务器，我们仍然需要它来为我们传递信令（</a:t>
            </a:r>
            <a:r>
              <a:rPr lang="en-US" altLang="zh-CN" dirty="0" smtClean="0"/>
              <a:t>signaling</a:t>
            </a:r>
            <a:r>
              <a:rPr lang="zh-CN" altLang="en-US" dirty="0" smtClean="0"/>
              <a:t>）来建立这个信道。</a:t>
            </a:r>
            <a:r>
              <a:rPr lang="en-US" altLang="zh-CN" dirty="0" err="1" smtClean="0"/>
              <a:t>WebRTC</a:t>
            </a:r>
            <a:r>
              <a:rPr lang="zh-CN" altLang="en-US" dirty="0" smtClean="0"/>
              <a:t>没有定义用于建立信道的信令的协议：信令并不是</a:t>
            </a:r>
            <a:r>
              <a:rPr lang="en-US" altLang="zh-CN" dirty="0" err="1" smtClean="0"/>
              <a:t>RTCPeerConnection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的一部分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 smtClean="0"/>
              <a:t>WebRTC</a:t>
            </a:r>
            <a:r>
              <a:rPr lang="en-US" altLang="zh-CN" b="0" dirty="0" smtClean="0"/>
              <a:t> protocols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https://developer.mozilla.org/zh-CN/docs/Web/API/WebRTC_API/Protocols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信令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209800"/>
            <a:ext cx="5121275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/>
              <a:t>NAT/</a:t>
            </a:r>
            <a:r>
              <a:rPr lang="zh-CN" altLang="en-US" b="0" dirty="0" smtClean="0"/>
              <a:t>防火墙穿越技术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6" name="AutoShape 2" descr="http://lingyu.wang/img/WebRTC/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514600"/>
            <a:ext cx="5235575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362" name="AutoShape 2" descr="http://lingyu.wang/img/WebRTC/2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RTCDataChannel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一个支持网页浏览器进行实时语音对话或视频对话的技术，是谷歌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年收</a:t>
            </a:r>
            <a:r>
              <a:rPr lang="zh-CN" altLang="en-US" dirty="0" smtClean="0"/>
              <a:t>购</a:t>
            </a:r>
            <a:r>
              <a:rPr lang="en-US" altLang="zh-CN" dirty="0" smtClean="0"/>
              <a:t>Global IP Solutions</a:t>
            </a:r>
            <a:r>
              <a:rPr lang="zh-CN" altLang="en-US" dirty="0" smtClean="0"/>
              <a:t>公司而获得的一项技术。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月开放了工程的源代码，在行业内得到了广泛的支持和应用，成为下一代视频通话的标准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algn="just"/>
            <a:r>
              <a:rPr lang="zh-CN" altLang="en-US" dirty="0" smtClean="0"/>
              <a:t>众所周知，浏览器本身不支持相互之间直接建立信道进行通信，都是通过服务器进行中转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WebRTC</a:t>
            </a:r>
            <a:r>
              <a:rPr lang="zh-CN" altLang="en-US" dirty="0" smtClean="0"/>
              <a:t>建立了浏览器之间的点对点传输。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0093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HOW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WebRTC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WHATWG </a:t>
            </a:r>
            <a:r>
              <a:rPr lang="zh-CN" altLang="en-US" dirty="0" smtClean="0"/>
              <a:t>协</a:t>
            </a:r>
            <a:r>
              <a:rPr lang="zh-CN" altLang="en-US" dirty="0" smtClean="0"/>
              <a:t>议，使浏览器提供简单的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实时通信接口；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与大多数点对点通讯一样，通过一系列的信令，建立浏览器之间的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的信道。当信道建立起来后，可以发送任何数据，并且不需要经过服务器。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MediaStream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WebRTC</a:t>
            </a:r>
            <a:r>
              <a:rPr lang="zh-CN" altLang="en-US" dirty="0" smtClean="0"/>
              <a:t>可以传输视频和音频。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为什么？为什么要这么做？理由何在？原因是什么？造成这样的结果为什么？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何时？什么时间完成？什么时机最适宜？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WHERE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何处？在哪里做？从哪里入手？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谁？由谁来承担？谁来完成？谁负责？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MUCH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多少？做到什么程度？数量如何？质量水平如何？费用产出如何？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</TotalTime>
  <Words>784</Words>
  <Application>Microsoft Office PowerPoint</Application>
  <PresentationFormat>On-screen Show (4:3)</PresentationFormat>
  <Paragraphs>66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Slide 1</vt:lpstr>
      <vt:lpstr>WHAT</vt:lpstr>
      <vt:lpstr>Slide 3</vt:lpstr>
      <vt:lpstr>HOW</vt:lpstr>
      <vt:lpstr>WHY</vt:lpstr>
      <vt:lpstr>WHEN</vt:lpstr>
      <vt:lpstr>WHERE</vt:lpstr>
      <vt:lpstr>WHO</vt:lpstr>
      <vt:lpstr>HOW MUCH</vt:lpstr>
      <vt:lpstr>三个接口</vt:lpstr>
      <vt:lpstr>MediaStream</vt:lpstr>
      <vt:lpstr>约束对象</vt:lpstr>
      <vt:lpstr>RTCPeerConnection</vt:lpstr>
      <vt:lpstr>WebRTC protocols</vt:lpstr>
      <vt:lpstr>信令</vt:lpstr>
      <vt:lpstr>NAT/防火墙穿越技术</vt:lpstr>
      <vt:lpstr>Slide 17</vt:lpstr>
      <vt:lpstr>RTCDataChannel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Lawrence LIU</dc:creator>
  <cp:lastModifiedBy>Lawrence</cp:lastModifiedBy>
  <cp:revision>16</cp:revision>
  <dcterms:created xsi:type="dcterms:W3CDTF">2006-08-16T00:00:00Z</dcterms:created>
  <dcterms:modified xsi:type="dcterms:W3CDTF">2016-10-28T02:29:02Z</dcterms:modified>
</cp:coreProperties>
</file>